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1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18" r:id="rId3"/>
    <p:sldId id="375" r:id="rId4"/>
    <p:sldId id="376" r:id="rId5"/>
    <p:sldId id="289" r:id="rId6"/>
    <p:sldId id="377" r:id="rId7"/>
    <p:sldId id="290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291" r:id="rId16"/>
    <p:sldId id="385" r:id="rId17"/>
    <p:sldId id="433" r:id="rId18"/>
    <p:sldId id="434" r:id="rId19"/>
    <p:sldId id="404" r:id="rId20"/>
    <p:sldId id="405" r:id="rId21"/>
    <p:sldId id="292" r:id="rId22"/>
    <p:sldId id="293" r:id="rId23"/>
    <p:sldId id="386" r:id="rId24"/>
    <p:sldId id="435" r:id="rId25"/>
    <p:sldId id="406" r:id="rId26"/>
    <p:sldId id="387" r:id="rId27"/>
    <p:sldId id="388" r:id="rId28"/>
    <p:sldId id="389" r:id="rId29"/>
    <p:sldId id="390" r:id="rId30"/>
    <p:sldId id="391" r:id="rId31"/>
    <p:sldId id="374" r:id="rId32"/>
    <p:sldId id="392" r:id="rId33"/>
    <p:sldId id="393" r:id="rId34"/>
    <p:sldId id="394" r:id="rId35"/>
    <p:sldId id="373" r:id="rId36"/>
    <p:sldId id="395" r:id="rId37"/>
    <p:sldId id="298" r:id="rId38"/>
    <p:sldId id="299" r:id="rId39"/>
    <p:sldId id="396" r:id="rId40"/>
    <p:sldId id="301" r:id="rId41"/>
    <p:sldId id="302" r:id="rId42"/>
    <p:sldId id="303" r:id="rId43"/>
    <p:sldId id="304" r:id="rId44"/>
    <p:sldId id="305" r:id="rId45"/>
    <p:sldId id="306" r:id="rId46"/>
    <p:sldId id="308" r:id="rId47"/>
    <p:sldId id="397" r:id="rId48"/>
    <p:sldId id="309" r:id="rId49"/>
    <p:sldId id="398" r:id="rId50"/>
    <p:sldId id="436" r:id="rId51"/>
    <p:sldId id="399" r:id="rId52"/>
    <p:sldId id="400" r:id="rId53"/>
    <p:sldId id="402" r:id="rId54"/>
    <p:sldId id="403" r:id="rId55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85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22:11.77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44 68 0,'46'-26'-23'16,"-6"8"15"-16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33:17.88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71 372 0,'0'0'101'0,"0"0"23"0,0 0-9 15,0 0-8-15,39-22-3 16,-39 22-30-16,40-19 22 0,-40 19-16 16,0 0 10-16,46-18-16 15,-46 18 45-15,39-8-31 16,1 5-39-16,-40 3 9 0,46 0-12 16,0 0-10-16,0 0-17 15,0 0 79-15,6 3-52 16,14-3-8-16,6-3-22 15,14 6 40-15,6 1-7 0,13 0-22 16,7 3-11-16,-1 0-5 16,1 1 2-16,0 3-1 15,-1 4-12-15,1-4-8 0,0 4 3 16,-7-1 5-16,0-3 6 16,0-3 5-16,-6-1-20 0,-7 4 12 15,0-3-19-15,0-5 11 16,-13 5 16-16,0-5-26 15,-7 1 11-15,-6 0 16 0,6 0-18 16,-6 3 6-16,-1 0 0 16,-6 1-3-16,0-1 0 15,1 1 8-15,-1-5 9 16,0 1-17-16,0-4-2 0,0 0 12 16,0 0-19-16,0 4 12 15,-13-8 16-15,7 4-27 0,0 0 7 16,-7-4 16-16,0 4-33 15,-7 0 31-15,7 0-4 0,0 4-13 16,-7-4 0-16,-6 4 17 16,7-4-22-16,-7 3 12 15,-33-3 26-15,39 0-37 0,-6 0 0 16,-33 0 25-16,39 0-14 16,-39 0 0-16,33 0 2 15,0 0 1-15,-33 0-11 16,39 4 8-16,-39-4 15 0,40 0-29 15,-40 0 17-15,0 0 6 16,39 4-19-16,-39-4 18 0,0 0 45 16,33 0 38-16,-33 0-42 15,0 0-9-15,0 0-14 0,0 0-26 16,0 0 0-16,0 0 23 16,0 0-28-16,33 0 5 15,-33 0 6-15,0 0-2 0,0 0-14 16,0 0 10-16,0 0 7 15,0 0-4-15,0 0 12 0,0 0-33 16,0 0 27-16,0 0-16 16,0 0 7-16,0 0 0 15,0 0 6-15,0 0-9 16,0 0 3-16,0 0 8 0,0 0-8 16,0 0-14-16,0 0 20 15,0 0-3-15,0 0-14 0,0 0 20 16,0 0-14-16,0 0-104 15,0 0-171-15,0 0-183 16,0 0-137-16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21:35.9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EFBE723-B190-4A7C-A93C-C1313C1A2B68}" emma:medium="tactile" emma:mode="ink">
          <msink:context xmlns:msink="http://schemas.microsoft.com/ink/2010/main" type="writingRegion" rotatedBoundingBox="25977,5803 26051,9001 24053,9047 23979,5849">
            <msink:destinationLink direction="with" ref="{810FDC2F-CB98-44FC-9A1E-226EAE1396B8}"/>
            <msink:destinationLink direction="with" ref="{E92FFF3C-062E-4884-82A7-921AA354B434}"/>
          </msink:context>
        </emma:interpretation>
      </emma:emma>
    </inkml:annotationXML>
    <inkml:traceGroup>
      <inkml:annotationXML>
        <emma:emma xmlns:emma="http://www.w3.org/2003/04/emma" version="1.0">
          <emma:interpretation id="{D1E536FB-D492-4538-B7C0-084F8D93DA49}" emma:medium="tactile" emma:mode="ink">
            <msink:context xmlns:msink="http://schemas.microsoft.com/ink/2010/main" type="paragraph" rotatedBoundingBox="25977,5803 26051,9001 24053,9047 23979,58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EFFECA-48FE-448F-8093-077D3E858CD1}" emma:medium="tactile" emma:mode="ink">
              <msink:context xmlns:msink="http://schemas.microsoft.com/ink/2010/main" type="line" rotatedBoundingBox="25977,5803 26051,9001 24053,9047 23979,5849"/>
            </emma:interpretation>
          </emma:emma>
        </inkml:annotationXML>
        <inkml:traceGroup>
          <inkml:annotationXML>
            <emma:emma xmlns:emma="http://www.w3.org/2003/04/emma" version="1.0">
              <emma:interpretation id="{957275A4-F7F6-4D5F-A5BA-B9A29ABBD5BF}" emma:medium="tactile" emma:mode="ink">
                <msink:context xmlns:msink="http://schemas.microsoft.com/ink/2010/main" type="inkWord" rotatedBoundingBox="25977,5803 26051,9001 24053,9047 23979,5849"/>
              </emma:interpretation>
            </emma:emma>
          </inkml:annotationXML>
          <inkml:trace contextRef="#ctx0" brushRef="#br0">-514-1527 937 0,'-16'67'20'0,"1"3"59"15,-6 5 6-15,0 0-31 0,-6 7-32 16,1-3-32-16,-5 4-111 16,-1-1-223-1</inkml:trace>
          <inkml:trace contextRef="#ctx0" brushRef="#br0" timeOffset="-179.64">-928-300 494 0,'0'43'197'16,"0"-43"33"-16,0 0 100 0,0 0-43 15,0 0-63-15,0 0-119 16,0 0-38-16,0 0-44 16,0 0-23-16,0 0 6 0,0 0-6 15,10-47 12-15,6-4 13 16,10-4-25-16,6 0 13 0,-1 7-29 16,6 5 2-16,0 12 2 15,-6 11-9-15,-5 12 25 0,-26 8 5 16,37 8 1-16,-37-8 3 15,0 0-2-15,16 39 12 0,-16-39-36 16,-21 55-11-16,21-55 12 16,-42 52 18-16,0-13-6 0,5-16 0 15,6-11 5-15,-6-8 2 16,37-4 0 0,-37-23-7-16,37 23-3 0,-36-55-6 15,15-1 9-15,5-6-29 0,5 3 32 16,6 7 1-16,5 5-9 15,5 8-10 1,-5 39 26-16,6-36-20 0,-6 36 21 16,0 0-4-16,0 0-36 0,0 0 14 15,0 0 25 1,21 48 10-16,-6 11-9 0,-4 0-4 16,-6 11 8-16,-5-7-9 15,-10 8-2-15,-1-4-2 0,-10 0-8 16,-5-4 10-1,-6-8-24-15,-4-8-182 0,9-8-163 16,27-39-15-16,-31 36-55 16</inkml:trace>
          <inkml:trace contextRef="#ctx0" brushRef="#br0" timeOffset="203.91">-1295-764 865 0,'0'0'102'16,"36"35"65"-16,-36-35-35 31,37 79-87-31,-11-5 3 0,-10 13-24 0,0 0-61 0,-11-1-231 31,-10 4-129-31</inkml:trace>
          <inkml:trace contextRef="#ctx0" brushRef="#br0" timeOffset="663.05">-1405-355 693 0,'0'0'28'0,"0"0"22"16,0 0 36-16,0 0 4 15,21 63-18-15,-21-4-24 0,-6-8-36 16,-15-4-17-16,0 0 9 15,-10-4 14-15,-1-3-36 0,32-40-56 16,-36 35 2-16,4-19 6 16,32-16 5-16,0 0 16 0,0 0 25 15,-31-39 11-15,31 39 13 16,-16-40-16-16,16 40 5 16,0 0 31-16,0 0 26 0,0 0 17 15,0 0-30-15,11 67 26 16,-1 4 25-16,-5-4-43 15,-5 0 6-15,-5-1-15 0,-5-7 4 0,-11 0-27 16,-6-15 2-16,27-44-26 0,-47 43 0 16,0-19 47-16,10-17-32 15,1-18-9-15,4-13 16 0,11-19 15 32,5-12-9-32,11-8-29 0,5-8 21 15,5 8-1-15,11 8-14 16,16 4-155-16,10 12-162 0</inkml:trace>
          <inkml:trace contextRef="#ctx0" brushRef="#br0" timeOffset="4685.8">105 77 1012 0,'0'0'20'15,"-21"40"98"-15,10 3 18 16,6 8 60-16,5 4-82 0,0 4-46 16,0 4-29-16,0 0-15 0,0-4-29 15,0-4 23-15,-10-4-18 0,-11-4 13 16,-11-3-1-16,-10-1-20 16,-10-12-19-16,-1 1 30 0,1-13 15 15,-6-7 13-15,6-12-55 16,5-12 14-16,15-15 7 0,32 27 18 15,-31-59-26 1,15 4 6-16,21 4-22 0,6 4 41 16,-11 47-23-16,36-40 4 15,-4 21-4-15,-32 19 9 0,31 23 24 16,-31-23-6-16,21 71-18 0,-10-4-6 16,-16 0 14-16,-11 0 13 15,-10-1-12 1,-6-7 3-16,-5-8-32 0,-5-7 33 0,1-9-18 15,-1-11 13-15,10-9-22 0,32-15 0 16,-37-3 29-16,37 3-10 16,-26-36-25-16,10-11 7 15,16 0 17-15,0 0 19 0,0 7-13 16,0 40-24 0,0 0 14-1,0 0 15-15,0 0 38 0,-31 24-51 16,0 19 1-16,-6 20 2 0,5 4 8 15,-4 4-49-15,4-4-260 0,6 3-188 16</inkml:trace>
          <inkml:trace contextRef="#ctx0" brushRef="#br0" timeOffset="5142.06">-902 1037 919 0,'-26'55'48'0,"5"4"60"0,0-4 84 15,5 4-63-15,-5 4-1 16,0 4-28-16,-5-8-47 0,0 0-18 15,-6-4-54-15,1-8 24 0,-11-8-11 0,-5-11 30 32,-1-20 39-32,-4-8 9 0,5-16-7 15,5-11 4-15,10-25-34 16,6-18-25-16,10-25 3 0,11-23-26 16,16-31-34-16,4-28-201 15,12-24-232-15,-1-15-79 0</inkml:trace>
          <inkml:trace contextRef="#ctx0" brushRef="#br0" timeOffset="4844.12">-456 1438 1027 0,'0'0'37'0,"0"0"54"16,0 0-44-16,0 0-58 15,0 0-187-15,0 0-161 16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21:31.1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FC9AE64-D7DC-4E65-BE3F-971402CFD3F6}" emma:medium="tactile" emma:mode="ink">
          <msink:context xmlns:msink="http://schemas.microsoft.com/ink/2010/main" type="inkDrawing" rotatedBoundingBox="19276,2721 23773,6408 23117,7208 18620,3521" semanticType="callout" shapeName="Other">
            <msink:sourceLink direction="from" ref="{B1FCE1FB-764B-4A16-B629-17B2A59AD038}"/>
            <msink:sourceLink direction="to" ref="{E92FFF3C-062E-4884-82A7-921AA354B434}"/>
          </msink:context>
        </emma:interpretation>
      </emma:emma>
    </inkml:annotationXML>
    <inkml:trace contextRef="#ctx0" brushRef="#br0">-6990-4170 213 0,'-21'8'48'0,"21"-8"83"16,0 0 76-16,0 0 8 16,-16 19-12-16,16-19-41 15,0 0-36-15,0 0 26 16,32 20-24-16,20-4-45 0,27 11-31 16,26 20 8-16,26 28-56 15,26 23 15-15,27 24-2 0,31 20 2 16,26 23 5-16,16 24-36 15,5 19 30-15,-10 9 1 16,-1 15 18-16,-15 12 89 0,0-1-36 0,-5-3-52 16,-6-15 14-16,-10-17-31 0,-5-19 8 15,-21-12-15 1,-16-28-18-16,-26-23 18 16,-21-24-10-16,-27-27 36 0,-15-20-29 15,-26-16 84-15,-16-11 2 0,-42-28-36 0,0 0-31 16,0 0-17-16,0 0 1 15,5-51-22-15,-15 4 21 0,10 47-30 16,-37-63-8-16,5 12-51 0,6 3-41 31,0-3-8-31,0 0-12 16,0-8 41-16,5-8-29 0,0-4 35 16,10-11 50-16,1-5 18 15,-6 5 30-15,11 3-30 0,-6 12 34 0,6 16-48 0,5 51 60 16,0 0-42-16,0 0 94 0,0 0 33 15,-26 63-17-15,10 8-6 16,11 7-21-16,10 1 30 16,6 0-42-16,15-4 44 0,0-1-34 15,11-11-9-15,-1 0-22 16,6-8-21 0,-5-12 12-16,0 1-16 0,-37-44 13 15,42 51 2-15,-42-51 33 0,31 51-23 16,-31-51-6-16,11 63-11 15,-22-4-21-15,-10-8 26 0,21-51-31 16,-52 67 25 0,-1-16-19-16,6-12-89 0,5 1-158 15,-5-5-188-15,10-4-132 16,37-31-34-16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21:42.3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579AE3C-A8F2-49E3-96B4-E902D3397F22}" emma:medium="tactile" emma:mode="ink">
          <msink:context xmlns:msink="http://schemas.microsoft.com/ink/2010/main" type="inkDrawing" rotatedBoundingBox="19255,1727 26583,2829 26412,3964 19085,2862" semanticType="callout" shapeName="Other">
            <msink:sourceLink direction="from" ref="{B1FCE1FB-764B-4A16-B629-17B2A59AD038}"/>
            <msink:sourceLink direction="to" ref="{44E8C749-7ABC-40F8-B392-134C5BA6560B}"/>
          </msink:context>
        </emma:interpretation>
      </emma:emma>
    </inkml:annotationXML>
    <inkml:trace contextRef="#ctx0" brushRef="#br0">0 0 154 0,'16'28'-11'0,"0"-4"-3"16,-1 3 17-16,-15-27 3 16,11 28 3-16,-11-28 13 0,0 0 39 15,5 39 6-15,6-4-26 16,-6 1 27-16,-5-36 1 15,16 47-5-15,-16-47 50 0,26 59-33 16,11-12 41-16,15-8-29 0,27-3 11 16,31-13-69-16,47-11 22 15,53-4-45-15,57 0-15 0,43 4-17 16,31 7 22-16,26 9 16 16,21 15-18-16,10 8 0 15,-5 12 0-15,1 8 28 0,4 8-20 16,-10 3-8-16,-21 1 21 0,-26-4-41 0,-26-13 20 15,-27-3 14-15,-31-12-2 16,-21-15-10 0,-21-9-11-16,-26-7 2 0,-32-8 0 15,-20-8 27 1,-38 4-42-16,-20-4 52 0,-27 0 23 16,-15-8-22-16,-11 0-16 15,-26 4-7-15,0 0 20 0,0 0-43 16,0 0 15-16,0 0-6 0,0 0-4 0,0 0 16 0,0 0-6 15,0 0 24-15,0 0-56 16,0 0 42-16,0 0-10 16,11-36-7-16,-11 36 9 0,-16-35-15 15,-5-1 28-15,-10 5-35 16,-1-4-8-16,-10 3-14 0,0-3-4 16,0-9 18-1,0 1-13-15,0 0 41 0,0 0-25 0,6-5 11 16,-1 13 8-16,11 4-2 15,0 7 0-15,26 24 8 16,0 0 0 0,-27-16-8-16,27 16 14 15,0 0 8-15,0 0-14 0,11 44 26 16,10-5 26-16,16-4 11 16,10 5-49-16,16-5 19 0,5 0 3 15,0-7-27-15,-5 3-5 0,0 5 7 0,-11-9 2 16,-10 1-17-16,-10 3 28 15,-17 5 70-15,-15 15-7 0,-26 4-25 16,-21 20-25-16,-16 3-25 16,-10 5-4-1,-6-1 4-15,6-3 10 0,10-12-26 0,0-8-94 16,21-8-216-16,10-12-167 16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20:56.8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1FCE1FB-764B-4A16-B629-17B2A59AD038}" emma:medium="tactile" emma:mode="ink">
          <msink:context xmlns:msink="http://schemas.microsoft.com/ink/2010/main" type="inkDrawing" rotatedBoundingBox="15103,1747 18762,881 19406,3604 15748,4470" hotPoints="18920,2487 17299,4108 15678,2487 17299,866" semanticType="enclosure" shapeName="Circle">
            <msink:sourceLink direction="with" ref="{8DF7943E-2A6F-4366-A494-95275AADF4C2}"/>
            <msink:destinationLink direction="with" ref="{6F4A072A-DB7A-4668-9DA2-BCCD90EC2D81}"/>
            <msink:destinationLink direction="from" ref="{1FC9AE64-D7DC-4E65-BE3F-971402CFD3F6}"/>
            <msink:destinationLink direction="with" ref="{245B39B6-DE32-423E-92F1-758714783AAA}"/>
            <msink:destinationLink direction="from" ref="{E579AE3C-A8F2-49E3-96B4-E902D3397F22}"/>
          </msink:context>
        </emma:interpretation>
      </emma:emma>
    </inkml:annotationXML>
    <inkml:trace contextRef="#ctx0" brushRef="#br0">-6932-5492 317 0,'0'0'81'0,"0"0"-10"15,0 0 18-15,0 0-5 16,0 0 6-16,0 0 10 16,0 0 10-16,0 0 22 15,0 0 9-15,0 0 17 0,0 0 11 16,0 0-8-16,0 0-56 15,0 0-67-15,0 0-6 0,-11-39 12 16,11 39-34-16,-31-35 10 16,-1 3 2-16,1 1 6 0,-6 3 0 15,-5-3-7-15,-5-1 7 0,-11 1 6 16,-5-1-19-16,0 5 32 16,-5-5 6-16,-5 1-13 0,-6-1-7 15,6 9-5-15,-11-5-10 16,5 9-3-16,-5-1-1 0,-5 4 16 15,-5 0-23-15,-6 1 27 0,-5 7-4 16,-10 4-9-16,5 4-2 16,-6 4 1-16,1 4 3 0,0 4-15 15,-1 3 9-15,6 5 3 16,0-4 5-16,5 7-13 16,5 1 3-1,6 3-7-15,10 5 15 0,0-1-9 0,11 5-14 16,10 7-3-1,0-4 13-15,11 5 3 0,-1-1-11 16,6 4-2-16,5 8 0 0,0 0 11 16,0 4 11-16,-5 4 9 15,0 8 3-15,5 4 3 0,-6 3-3 16,1 9-8 0,5-1-8-16,6 5 34 0,-1 3 18 15,11 4-22-15,10 5 11 16,11-5 29-16,15 12-29 0,11 4 1 15,16 4-10-15,21 4-12 0,5 0-18 0,20 0 1 16,7-8 4-16,14-12 0 16,22-11-13-16,11-17-15 0,25-11 19 15,6-23-16-15,16-17 10 16,10-15 0 0,0-8-8-16,5-8-11 15,-16-11 9-15,-10-9 32 16,-15-7-48-16,-11-5 0 0,-11-11 22 15,-10-4-9-15,-11-8 3 16,-10-19 5-16,-11-9-5 0,-15-11-7 16,0-16 1-16,-6-12 6 0,-10-7-29 0,-5-9-14 0,-1-11 19 15,-9 11 17-15,-6 20 0 32,-6 16-5-32,-10 16 3 0,-10 15 11 15,-5 12-2-15,-6 16-11 16,-5 8 17-16,-5 11-9 0,5 32-3 15,-16-35 0-15,16 35 16 16,-37-27-4-16,6 11-14 0,5 4 0 16,-6 0 12-16,1 4 0 0,-1 4-10 15,1-7 3 1,-1-1 9-16,6 4-3 0,26 8-12 16,-31-16-4-16,31 16 21 15,-32-16-3-15,32 16-13 0,-21-19-4 16,21 19 18-16,0 0-30 15,0 0-41-15,0 0-38 0,0 0-77 16,-37-32-172-16,37 32-331 16,-31-19-227-16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21:43.8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4E8C749-7ABC-40F8-B392-134C5BA6560B}" emma:medium="tactile" emma:mode="ink">
          <msink:context xmlns:msink="http://schemas.microsoft.com/ink/2010/main" type="inkDrawing" rotatedBoundingBox="26912,2990 31093,1183 32156,3643 27976,5450" hotPoints="31432,2675 29880,4665 27422,4094 28974,2104" semanticType="underline" shapeName="Ellipse">
            <msink:sourceLink direction="with" ref="{2B4C0A7C-DE97-4559-AF35-7FFD7FDF0A98}"/>
            <msink:destinationLink direction="to" ref="{E579AE3C-A8F2-49E3-96B4-E902D3397F22}"/>
          </msink:context>
        </emma:interpretation>
      </emma:emma>
    </inkml:annotationXML>
    <inkml:trace contextRef="#ctx0" brushRef="#br0">2601 75 265 0,'-47'-23'63'0,"-11"-1"15"16,-10 8 11-16,0 1-10 15,0 3 3-15,-21 16-7 0,-6 19-13 16,-15 17-20-16,-21 19-15 0,-5 15-4 16,-21 25-14-16,10 11-5 31,-26 20-4-31,5 11 92 0,-5 13-6 15,5 11 17-15,11 8-39 0,10 4 1 16,16 0-32-16,21-8-2 16,21-8-13-16,26-8 3 0,26-11-1 0,26-12 7 0,27 0 7 0,26-12 17 15,37-12-29-15,31-12-1 16,31-15-3-16,32-16-18 0,22-24-18 16,14-19-8-16,12-12 21 15,20-16-30-15,16-16 21 0,5-15-8 16,-5-12-18-16,-5-12 25 31,-16-12 11-31,-6-15-9 0,-20-13 21 16,-11-15-8-16,-15-15-13 0,-6-17 8 15,-21-15 11-15,-15-8-22 16,-21-12-8-16,-27-8 9 0,-36 12 12 16,-27 20 20-16,-31 16-17 0,-42 19-22 15,-31 31 26-15,-27 25-14 0,-15 22 20 16,-11 17-25-16,-10 15-54 0,-1 8-85 0,1 16-93 15,10 12-56-15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21:45.9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B4C0A7C-DE97-4559-AF35-7FFD7FDF0A98}" emma:medium="tactile" emma:mode="ink">
          <msink:context xmlns:msink="http://schemas.microsoft.com/ink/2010/main" type="writingRegion" rotatedBoundingBox="30978,3507 28864,4764 27966,3253 30080,1996">
            <msink:destinationLink direction="with" ref="{44E8C749-7ABC-40F8-B392-134C5BA6560B}"/>
          </msink:context>
        </emma:interpretation>
      </emma:emma>
    </inkml:annotationXML>
    <inkml:traceGroup>
      <inkml:annotationXML>
        <emma:emma xmlns:emma="http://www.w3.org/2003/04/emma" version="1.0">
          <emma:interpretation id="{5FF88171-E7A1-4114-A49B-58628F99DA6D}" emma:medium="tactile" emma:mode="ink">
            <msink:context xmlns:msink="http://schemas.microsoft.com/ink/2010/main" type="paragraph" rotatedBoundingBox="30978,3507 28864,4764 27966,3253 30080,19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D7CF25-9DC9-4840-8262-AEC8FA3FDA1E}" emma:medium="tactile" emma:mode="ink">
              <msink:context xmlns:msink="http://schemas.microsoft.com/ink/2010/main" type="line" rotatedBoundingBox="30978,3507 28864,4764 27966,3253 30080,1996"/>
            </emma:interpretation>
          </emma:emma>
        </inkml:annotationXML>
        <inkml:traceGroup>
          <inkml:annotationXML>
            <emma:emma xmlns:emma="http://www.w3.org/2003/04/emma" version="1.0">
              <emma:interpretation id="{67FB0330-9C9C-4D52-BE2D-6D21AFE90F17}" emma:medium="tactile" emma:mode="ink">
                <msink:context xmlns:msink="http://schemas.microsoft.com/ink/2010/main" type="inkWord" rotatedBoundingBox="30978,3507 28864,4764 27966,3253 30080,1996"/>
              </emma:interpretation>
            </emma:emma>
          </inkml:annotationXML>
          <inkml:trace contextRef="#ctx0" brushRef="#br0">671-358 459 0,'21'52'62'16,"-21"11"16"-16,-16 7 12 0,-15 1-57 0,-17 8-12 15,1-4 10-15,-5 7-13 16,-6-3-39 0,0 3-132-16,1-3-69 0</inkml:trace>
          <inkml:trace contextRef="#ctx0" brushRef="#br0" timeOffset="-647.16">781 319 337 0,'0'-47'120'0,"0"7"-1"16,10-3-6-1,-10 43-41-15,32-43-21 0,-6 23-39 16,0 12-9-16,-26 8 0 16,21 36 9-16,-10 7 7 0,-22 12-106 15,1 8-91-15,-16 4-69 0</inkml:trace>
          <inkml:trace contextRef="#ctx0" brushRef="#br0" timeOffset="-1223.37">1468 0 232 0,'0'0'0'0,"0"0"52"16,0 0 69 0,0 0 36-16,10 32-60 0,1 11-48 15,-11 4-26-15,0 4-10 0,10 4-7 16,-10 1 6-16,0-5-12 0,-10 4 0 16,5-8-4-16,-11 0 4 0,-10-8 19 15,5-7-13 1,0-1-6-16,-5-7 0 0,26-24 16 0,-32 12-28 15,11-8 18 1,21-4 3-16,0 0-28 0,-26-36 19 0,10 9 5 16,6-13-17-16,10 40 9 15,-6-55 23-15,6 55-31 0,0 0 7 16,0 0 6-16,0 0-2 0,0 0-16 16,0 0 20-16,0 0-4 15,-26 20 0-15,5 8 17 0,21-28-14 16,-47 43-6-16,5-4 30 0,-5 1 43 15,-11-5 4-15,-5-4-15 16,-15 5 8-16,-12-5 3 0,1 1 12 16,-10-9 63-1,4 1-11-15,1-8-48 0,10-5-65 0,11-3 12 0,4-8-1 16,1 0-22 0,26 0-10-16,6-8 14 0,4-3-14 0,32 11-147 15,0 0-134-15,-10-36-66 16,10 36-28-16</inkml:trace>
          <inkml:trace contextRef="#ctx0" brushRef="#br0" timeOffset="-1004.48">1253 1011 485 0,'0'0'138'15,"0"0"47"-15,0 0 4 16,0 0-75-16,0 0-76 0,26 8-2 0,-26-8-22 0,0 0-14 31,26 24 10-31,1-1 2 0,-27-23-119 16,15 32-112-16,-9-1-95 0</inkml:trace>
          <inkml:trace contextRef="#ctx0" brushRef="#br0" timeOffset="-182.05">152 480 120 0,'5'-86'92'0,"0"11"83"0,6 8 14 16,-6 12-40-16,-5 55-76 15,0-39-22-15,0 39 21 0,0 0 23 16,0 0-25-16,26 59 0 0,-10 11 45 0,-11 13-71 0,0 4-1 15,-5-1-13-15,0 5 3 16,-10-1-33-16,-6-7 17 0,0-5 25 0,-15-11-37 16,-6-4-5-16,1-16-5 15,-6-3 5-15,10-13-4 16,32-31 1-16,-52 28 8 0,20-21-15 31,32-7 4-31,-37-19-5 0,37 19 5 16,-20-51-1-16,20 7-7 15,0 5 0-15,0 39 16 0,0 0-2 16,31-47-7-16,-31 47 9 0,26-12-7 16,-26 12-9-16,0 0 39 0,37 39-19 0,-37-39-6 0,16 59 12 31,-16 0-12-31,-6-4 81 0,-9-3 13 16,-12 7-40-16,-9-4-26 15,-11 0 0-15,5-4-15 0,-11-8-3 0,1 0 0 0,5-7-39 16,5-9-160-16,42-27-49 0,-42 28-42 31,42-28-27-31,0 0-20 0</inkml:trace>
          <inkml:trace contextRef="#ctx0" brushRef="#br0" timeOffset="-870.64">676 1684 204 0,'26'-40'-5'16,"21"1"5"-16,6-4 0 0,5-1-37 15</inkml:trace>
          <inkml:trace contextRef="#ctx0" brushRef="#br0" timeOffset="303.07">-221 724 169 0,'0'0'33'0,"-5"55"74"15,10-8-7-15,-5-3 7 0,21-1 2 0,-10 4 5 0,-1 0-25 16,6-4 7-16,-5 1-40 15,-11-44-18-15,0 55 40 0,0-16-54 16,0-39 42-16,0 0-34 16,-42 51-14-16,5-19 12 0,37-32 31 15,-53 12 43-15,53-12-32 0,-36-16-54 32,36 16-9-32,0 0-5 0,-32-71 4 15,27 8-26-15,10 4 11 0,11 0-95 16,5 12-69-16,5 4-83 15,-26 43-51-15,37-36-4 0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21:48.5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8132771-E573-4AFE-A492-B6A9C9848FB1}" emma:medium="tactile" emma:mode="ink">
          <msink:context xmlns:msink="http://schemas.microsoft.com/ink/2010/main" type="inkDrawing" rotatedBoundingBox="7309,1878 15655,1991 15648,2498 7302,2385" semanticType="underline" shapeName="Other">
            <msink:sourceLink direction="with" ref="{F4562EFA-33BD-4CA3-B55A-99EE13F2F07E}"/>
          </msink:context>
        </emma:interpretation>
      </emma:emma>
    </inkml:annotationXML>
    <inkml:trace contextRef="#ctx0" brushRef="#br0">8347 287 374 0,'-32'-8'119'0,"-4"-4"-2"15,4 0 23-15,1 1-20 0,-1 3 10 16,1 0-26-16,-1 4 3 0,1 0-75 16,0 0-7-1,-11 4-7-15,-11 4 18 0,-15 0-21 16,-21 12-25-16,-21-4 27 0,-21 7-12 16,-27 5-9-16,-20 3 41 0,-37 5 55 15,-26 3-56 1,-21-3-14-16,-11 3 5 0,-10-4 72 15,-11 1-62-15,-10-8-6 16,-5-9-8-16,10-7-26 0,5-12 14 16,16-4-23-16,21-15-6 15,5-1 25-15,6-3-21 0,20-1-6 0,6 4 42 16,16-3-32-16,15-1-15 16,11 5 36-16,15-5-14 15,11 9 3-15,5-1 7 16,6 4-3-16,9 4-24 15,-4 1 2-15,0 3 33 0,5 0-27 16,0 8 8-16,10-4-8 16,0 4 30-16,11 4-22 0,5 4-23 15,6 0 36-15,-1 0 2 0,11 3-21 16,16-3 10 0,4 0 3-16,12 0 6 0,10 0-19 15,10-4 22-15,5 0 9 16,6 0-44-16,26-4 16 0,0 0 32 15,-26-4-25-15,26 4-16 16,0 0 23-16,0 0-11 0,0 0-18 16,0 0 33-16,0 0 1 15,-26-8-8-15,26 8-22 16,0 0 2-16,0 0 23 0,0 0 11 16,0 0-33-16,0 0 11 0,0 0 4 15,0 0 3-15,0 0-68 0,0 0-136 16,0 0-5-1,26-32 52-15,11 13-16 0,5-1 6 16,5 0 30-16,5 5 9 0,-5-1 30 16,6 0 32-16,-6-4 46 15,-5 5-1-15,-11-1 2 16,-4 0 16-16,-6 4 0 0,-21 12-12 16,0 0 9-16,0 0 3 15,0 0-5-15,5-23 12 0,-5 23-7 16,0 0 12-16,0 0 29 15,0 0 0-15,0 0 2 0,0 0 9 16,0 0 7-16,-21-16-17 16,21 16-13-16,0 0-11 0,-26-12-13 0,26 12 8 0,0 0 1 15,-27-15-14 1,27 15 2-16,0 0 17 0,0 0-12 16,-26-12-25-16,26 12-43 15,0 0-61-15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21:49.3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BE99785-3CDB-4085-906A-5A01BB03BD71}" emma:medium="tactile" emma:mode="ink">
          <msink:context xmlns:msink="http://schemas.microsoft.com/ink/2010/main" type="inkDrawing" rotatedBoundingBox="4086,1654 7458,1143 7825,3566 4453,4077" semanticType="enclosure" shapeName="Other">
            <msink:sourceLink direction="with" ref="{4A551839-6B65-4921-8D36-A16431B129D2}"/>
          </msink:context>
        </emma:interpretation>
      </emma:emma>
    </inkml:annotationXML>
    <inkml:trace contextRef="#ctx0" brushRef="#br0">3412 880 283 0,'0'0'69'0,"0"0"-11"16,-15-31-30-16,15 31 13 0,-16-43-9 16,5 15 2-16,-4-7 9 15,-1 3-20-15,-10-3 14 0,-6-1-12 16,-4 1-13-16,-6-4-8 15,-6-5-8-15,-4 1 4 0,-6-4-5 16,1-4 8-16,-12-4 42 0,-4 0-28 16,-6 0-6-16,1 4 10 15,-6-1 4 1,-5 9-19-16,5 8 19 16,0 7-5-16,-5 13-20 0,5 11 0 15,-11 15-10-15,1 9 10 16,0 4 10-16,-6 11-25 15,-5 0 23-15,0 13-1 0,0-5-7 16,-5 0 0-16,5 0 0 0,-10-3 10 16,0-1-7-16,-1-4-13 0,1-3 13 15,5-1 15-15,5-3 8 0,5 3-10 16,6 5-8-16,15-1-13 0,11 8 10 16,10 5-23-16,6 11 34 15,10-4 1 1,5 8-9-16,11 11-2 0,10 13-1 0,16 7-5 15,6 5 18-15,4 11-24 16,16 12 35-16,11 7-29 0,10 9-3 16,21 12 9-16,16-13 0 15,26-7 13-15,16-12-11 0,21-20-4 16,16-19 5 0,25-28 10-16,17-16 9 0,20-23-6 0,22-20 3 0,5-15-23 15,-11-24 1-15,-16-16 14 16,-20-16-2-16,-22-11-23 0,-25-5-5 15,-22-3 15-15,-26-12 5 0,-26-4-7 16,-26-4-8-16,-22-8-23 31,-15-8 31-31,-21 0 12 0,-10 5-12 16,-22 7 2-16,-10 12-36 16,-5 15 47-16,-5 13 6 0,-1 15 1 0,6 16-13 15,5 7 10-15,0 13-13 16,16 7 0-16,0 9-11 15,26 15 4-15,0 0 20 0,-21-16-39 16,21 16-180-16,0 0-78 16,-16 31-60-16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21:59.6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A551839-6B65-4921-8D36-A16431B129D2}" emma:medium="tactile" emma:mode="ink">
          <msink:context xmlns:msink="http://schemas.microsoft.com/ink/2010/main" type="writingRegion" rotatedBoundingBox="5448,1817 6717,1817 6717,2918 5448,2918">
            <msink:destinationLink direction="with" ref="{EBE99785-3CDB-4085-906A-5A01BB03BD71}"/>
          </msink:context>
        </emma:interpretation>
      </emma:emma>
    </inkml:annotationXML>
    <inkml:traceGroup>
      <inkml:annotationXML>
        <emma:emma xmlns:emma="http://www.w3.org/2003/04/emma" version="1.0">
          <emma:interpretation id="{FF390321-58A9-42EB-9F2E-2E6C32995C72}" emma:medium="tactile" emma:mode="ink">
            <msink:context xmlns:msink="http://schemas.microsoft.com/ink/2010/main" type="paragraph" rotatedBoundingBox="5448,1817 6717,1817 6717,2918 5448,29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9D3964-C5E7-48FF-965E-CE256106A6ED}" emma:medium="tactile" emma:mode="ink">
              <msink:context xmlns:msink="http://schemas.microsoft.com/ink/2010/main" type="line" rotatedBoundingBox="5448,1817 6717,1817 6717,2918 5448,2918"/>
            </emma:interpretation>
          </emma:emma>
        </inkml:annotationXML>
        <inkml:traceGroup>
          <inkml:annotationXML>
            <emma:emma xmlns:emma="http://www.w3.org/2003/04/emma" version="1.0">
              <emma:interpretation id="{0D29D5CA-4BD1-43B1-9A44-264A3557C79C}" emma:medium="tactile" emma:mode="ink">
                <msink:context xmlns:msink="http://schemas.microsoft.com/ink/2010/main" type="inkWord" rotatedBoundingBox="5448,1817 6397,1817 6397,2918 5448,2918"/>
              </emma:interpretation>
            </emma:emma>
          </inkml:annotationXML>
          <inkml:trace contextRef="#ctx0" brushRef="#br0">-267-307 229 0,'0'0'-7'0,"0"0"11"0,0 0 61 0,0 0 38 16,0 0-23-16,0 0-30 0,0 0-6 16,0 0 18-16,0 0-24 15,10 39-11-15,-5-3-8 0,-10-5-10 16,-5 1 23-1,-1-5-32-15,-4 5 0 0,15-32 10 16,-27 47-10-16,27-47 0 16,-42 43 10-16,11-15 10 0,-1-9-26 15,1-7-3-15,31-12 19 16,-42 8 2-16,11-8-33 0,31 0 15 16,-42-16 15-16,10 0-23 0,-5-7 19 15,6 3-3-15,31 20-14 16,-37-16 12-16,6 5 10 0,31 11-5 15,-37-8-17-15,37 8 15 16,-42 0 18-16,42 0-28 16,-42 19 4-16,16 1 20 0,26-20-28 0,-42 51 15 0,16 0 59 15,5 4-19-15,-5 0-26 16,15 1 38-16,-5-1-65 0,11-8 28 16,0-8-14-16,5-39-13 31,0 51 28-31,0-51 11 0,5 40-13 15,-5-40 21-15,0 0-39 0,0 0 17 16,0 0-14-16,32 19 24 0,-32-19 19 0,0 0-33 16,0 0-23-16,0 0 45 0,10-47-41 15,-10 47-11-15,-10-59 34 16,-6 8-47-16,0-8 30 0,-5 8 5 31,0 8-23-31,0-1 26 0,0 1 1 16,0 0-14-16,6 7 20 0,4-3-18 15,11 39 3-15,-16-51 0 0,1 12 13 16,15 39-24-16,-6-48 30 16,6 9-39-16,0 39 24 0,11-43-1 15,5 7-23-15,-1 9 27 16,-15 27-72-16,27-43-87 16,-1 7-59-16,-5 9-46 0</inkml:trace>
          <inkml:trace contextRef="#ctx0" brushRef="#br0" timeOffset="347.75">-896-425 506 0,'0'0'5'0,"0"0"18"16,0 0-29-16,0 0 6 15,0 0 9-15,0 0-62 0</inkml:trace>
          <inkml:trace contextRef="#ctx0" brushRef="#br0" timeOffset="192.13">-676 672 465 0,'42'4'128'0,"0"-16"-53"15,5-11-39-15,0-9-19 0,-5-3-13 16,0-8-26-16,-16-12-150 16</inkml:trace>
        </inkml:traceGroup>
        <inkml:traceGroup>
          <inkml:annotationXML>
            <emma:emma xmlns:emma="http://www.w3.org/2003/04/emma" version="1.0">
              <emma:interpretation id="{E1C14806-22B1-45C7-840C-9C0DC4643AC7}" emma:medium="tactile" emma:mode="ink">
                <msink:context xmlns:msink="http://schemas.microsoft.com/ink/2010/main" type="inkWord" rotatedBoundingBox="6649,2206 6717,2206 6717,2257 6649,2257"/>
              </emma:interpretation>
            </emma:emma>
          </inkml:annotationXML>
          <inkml:trace contextRef="#ctx0" brushRef="#br0" timeOffset="-3551.53">0 0 159 0,'0'0'94'0,"0"0"-30"0,0 0-11 16,0 0-18-16,0 0-15 15,0 0-20-15,0 0 2 0,0 0 0 16,0 0 6-16,0 0-28 0,0 0-70 0,0 0-65 0</inkml:trace>
          <inkml:trace contextRef="#ctx0" brushRef="#br0" timeOffset="-3892.7">53-36 168 0,'0'0'10'16,"0"0"-19"-16,0 0 9 0,0 0-49 16</inkml:trace>
        </inkml:traceGroup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21:14.6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C1DDD0C-5FD1-406C-8787-D10BC9C533DE}" emma:medium="tactile" emma:mode="ink">
          <msink:context xmlns:msink="http://schemas.microsoft.com/ink/2010/main" type="inkDrawing" rotatedBoundingBox="7622,5953 11360,3844 12965,6688 9226,8797" semanticType="enclosure" shapeName="Other">
            <msink:sourceLink direction="with" ref="{4B4BE13B-3BEE-401D-BC3F-62D43A38AB42}"/>
          </msink:context>
        </emma:interpretation>
      </emma:emma>
    </inkml:annotationXML>
    <inkml:trace contextRef="#ctx0" brushRef="#br0">-13886-1681 700 0,'16'-35'148'0,"-16"35"-13"15,5-32 33-15,-5 32 5 0,-10-35 12 0,-1-4-39 0,-5 3-44 16,-10 1 59-16,-5-4-52 31,-6-5-31-31,-15-3-40 0,-11-8-18 16,-16 0-5-16,-10-4-21 15,-16 0 9-15,-16-4-21 0,-10 4 37 16,-10-4-24-16,-6 8 5 16,-5 4 9-16,-11 8 12 0,-10 15 4 0,0 16-10 0,0 12 16 15,0 16-6-15,11 20-9 32,-1 19 13-32,6 15 30 0,10 25-31 15,5 19 11-15,11 16-33 16,5 15 37-16,6 16 49 0,10 9-26 15,5 14-31-15,16 13-10 16,10 8-11-16,32 15 2 0,20 8 6 0,33 8-18 16,25 4 1-16,37-12-5 0,32-28 0 15,26-23 0-15,31-35 42 16,37-44 9-16,37-39-17 0,36-35-18 16,11-32-12-16,11-35-4 15,4-24 0-15,-4-31-4 0,-17-24 4 31,-15-28 7-31,-21-31-3 16,-21-19 5-16,-31-20-4 0,-32-24-5 16,-31-20-4-16,-32-11 0 0,-37 11-7 15,-36 21 4-15,-27 34-7 0,-41 40-42 0,-37 35-158 0,-21 44-192 16,-16 31-217-16,-5 39-126 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33:20.9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6052 0 591 0,'0'0'101'16,"0"0"22"-16,0 0-56 15,0 0-24-15,0 0 6 0,0 0-20 16,0 0-38-16,0 0 21 16,0 0-5-16,0 0 11 0,0 0 74 15,0 0-38-15,-59 33-12 16,59-33 18-16,-72 26 29 15,6-7-13-15,7-5-15 0,-7-3-12 16,7 1-8-16,-7-5-18 16,1 0 7-16,-8 1 2 15,8-5 19-15,-8 5-39 0,8-1-12 16,-8-3 16-16,1 3 13 16,0-3-55-16,-7 0 43 15,-6-1-9-15,-14 1-12 0,0 0-8 16,1-4 23-16,-7 3-3 15,6-6-16-15,-6 3 33 0,0-8-34 16,0 5-4-16,-7 3 43 16,0-4-36-16,1 0 2 0,-1 1 9 15,0-1 10-15,-6-4-15 16,0 1-19-16,-1 3 24 16,1 4-5-16,0-3-21 15,-7-1 37-15,7 4-14 0,-7-4-15 16,7 4 13-16,-1 0-19 15,8 0 24-15,5 4 12 0,14 0-34 16,7-1 10-16,6 1 24 16,13 0-8-16,7 3-23 15,0-3 20-15,13 3-23 0,-6 1 26 16,52-8-9-16,-53 11 12 16,53-11-21-16,-59 7 25 0,59-7-42 15,-59 11 43-15,59-11-11 16,-53 15-13-16,1-4-1 0,52-11 22 15,-60 11-14-15,8-3-22 16,52-8 34-16,-72 7-31 16,-1-3 22-16,8-1 21 15,5-3-42-15,-5-3 6 0,-1-1 27 16,0 0-18-16,-6-3 3 16,0-1 6-16,-7 1-6 0,0 0-15 15,7-1 12-15,-1 5 20 16,14-5-43-16,7 4 29 15,6 1 14-15,46 3 8 16,-53-4-39-16,53 4 11 0,0 0-22 16,0 0 25-16,-46-4-9 0,46 4-127 15,0 0-126 1,0 0-24-16,0 0-27 0,0 0-52 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20:58.7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6F30D86-C588-4718-9447-F0F64CE37F39}" emma:medium="tactile" emma:mode="ink">
          <msink:context xmlns:msink="http://schemas.microsoft.com/ink/2010/main" type="inkDrawing" rotatedBoundingBox="11679,5317 15496,3322 15573,3470 11756,5465" semanticType="strikethrough" shapeName="Other"/>
        </emma:interpretation>
      </emma:emma>
    </inkml:annotationXML>
    <inkml:trace contextRef="#ctx0" brushRef="#br0">-10414-4021 411 0,'0'0'31'0,"0"0"33"15,0 0 3-15,0 0-17 16,0 0 38-16,0 0 13 0,0 0 4 16,0 0-30-1,0 0-8-15,0 0 59 0,-48 40 28 0,-4 7 12 0,-16 8-5 32,-6 8-29-32,-15 8-30 15,-16 7-2-15,-26 13-35 0,-16 3 14 16,-26 8 31-16,-10 4-10 15,-22 1-19-15,-4-1-21 0,-1-4-13 16,-5 0-15-16,10-3-11 0,11-5-14 0,6-3 2 16,20-5-6-16,10-7-3 0,12-8-3 15,14-9 8 1,12-6-16-16,10-9 5 0,15-8 12 16,11-4-4-16,11 1-8 15,10-13 9-15,16-3-3 16,5-4-3-16,11-4-2 0,31-12 1 15,-27 11 4-15,27-11 0 16,0 0-3-16,0 0-5 0,0 0 2 16,0 0-17-1,0 0-53-15,0 0-80 0,0 0-130 16,0 0-176-16,0 0-119 0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21:32.1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10FDC2F-CB98-44FC-9A1E-226EAE1396B8}" emma:medium="tactile" emma:mode="ink">
          <msink:context xmlns:msink="http://schemas.microsoft.com/ink/2010/main" type="inkDrawing" rotatedBoundingBox="22737,7943 26583,5549 28059,7920 24213,10314" hotPoints="27047,7284 25714,9470 23195,9011 24528,6825" semanticType="underline" shapeName="Ellipse">
            <msink:sourceLink direction="with" ref="{3EFBE723-B190-4A7C-A93C-C1313C1A2B68}"/>
          </msink:context>
        </emma:interpretation>
      </emma:emma>
    </inkml:annotationXML>
    <inkml:trace contextRef="#ctx0" brushRef="#br0">-94-540 505 0,'0'0'134'15,"0"0"16"-15,-16-39-10 16,16 39-32-1,0 0-19-15,-37-44-27 16,6 17-31-16,31 27-25 16,-58-12-6-16,-5 12-27 0,-10 8 51 0,-17 0-11 15,-14 11 7-15,-12-3-15 16,-20 8 48-16,-16 3-20 16,-11 13-12-16,1 3 14 0,-1 12 7 15,11 12 32-15,5 7 13 16,0 17 0-16,16 15-66 15,5 24 36-15,22 19 2 0,20 28 13 16,16 12-37-16,15 16-33 16,27-5 28-16,21 9-38 15,15-9 23-15,22 1-8 0,20-16 16 16,21-12 13-16,17-16 5 16,14-31 5-16,22-24-41 0,26-23 6 15,16-32-9-15,10-23 6 16,11-32 0-16,5-20-15 15,16-27 4-15,0-20 11 16,10-27-22-16,6-20 23 0,9-23-32 16,12-24-35-16,-6-20-40 15,-5-31 23-15,-5-16 44 0,-21-16-11 16,-22 8 16-16,-36 20 29 16,-41 19 19-16,-43 36-28 15,-42 32 6-15,-47 34 19 0,-47 29-15 16,-48 26-1-16,-36 17 11 15,-42 19-31-15,-26 8 8 16,-11 12 15-16,6 12-17 0,10 3-117 16,21 9-97-16,21-5-58 15,26 1-43-15,21-5-39 16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21:29.4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A0C5E57-9F48-44F7-AE9F-FF567B537C73}" emma:medium="tactile" emma:mode="ink">
          <msink:context xmlns:msink="http://schemas.microsoft.com/ink/2010/main" type="inkDrawing" rotatedBoundingBox="18610,9883 19786,8731 20037,8987 18861,10139" semanticType="callout" shapeName="Other">
            <msink:sourceLink direction="with" ref="{BAA4E038-E515-4E11-A394-BD1B7DD6C4A7}"/>
            <msink:sourceLink direction="with" ref="{FCF44EE4-FD01-47B0-A21A-DDCF273453B5}"/>
          </msink:context>
        </emma:interpretation>
      </emma:emma>
    </inkml:annotationXML>
    <inkml:trace contextRef="#ctx0" brushRef="#br0">724 920 885 0,'0'0'118'15,"-11"-47"45"-15,1 11 13 0,10 36-79 16,-11-51-4-16,11 8-68 16,0 0 10-16,6-1-43 15,9 1 2-15,1 4-8 16,5 3 37-16,5 9-15 0,6 7 0 16,4 5-11-16,1 7 10 15,10 8-20-15,-5 4 13 16,0 7-25-16,-5 1 43 0,0 0-13 31,-1 0-20-31,-36-12 15 0,32 12 0 16,-32-12 0-16,0 0 6 15,0 0-42-15,0 0 52 16,0 0-3-16,0 0-2 0,0 0-4 16,0 0 7-16,-42 31 11 15,-5 8-17-15,-11 9 23 0,0 7-37 16,-10 4 11-16,0 4-12 0,-16 0-3 15,-5-1-7-15,0-3 24 16,0-7-15 0,5-13 18-16,10-12-43 0,11-11 11 0,16-16-61 15,10-8 10-15,37 8 21 16,-15-47 18-16,15 4 12 16,15 4-3-16,-15 39 9 15,37-36 22-15,0 20-1 0,-11 16 6 16,0 12-8-16,-26-12-3 15,21 47-5-15,-10 5 60 0,-11 3 29 16,-16 7 30 0,-10 5-26-16,-11 8-21 15,0-4-24-15,-5 0-19 0,1-12-24 16,-7 0-11-16,12-16-54 16,4-8-239-16,6-19-190 15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21:26.8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AA4E038-E515-4E11-A394-BD1B7DD6C4A7}" emma:medium="tactile" emma:mode="ink">
          <msink:context xmlns:msink="http://schemas.microsoft.com/ink/2010/main" type="inkDrawing" rotatedBoundingBox="18469,10249 18484,10249 18484,10264 18469,10264" shapeName="Other">
            <msink:destinationLink direction="with" ref="{2A0C5E57-9F48-44F7-AE9F-FF567B537C73}"/>
          </msink:context>
        </emma:interpretation>
      </emma:emma>
    </inkml:annotationXML>
    <inkml:trace contextRef="#ctx0" brushRef="#br0">-414 1793 1503 0,'0'0'349'0,"0"0"-21"16,0 0-147-16,0 0-97 0,0 0-28 16,0 0-21-16,0 0-43 15,0 0-128-15,0 0-178 0,0 0-131 16,0 0-15-16,0 0-28 15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21:29.6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CF44EE4-FD01-47B0-A21A-DDCF273453B5}" emma:medium="tactile" emma:mode="ink">
          <msink:context xmlns:msink="http://schemas.microsoft.com/ink/2010/main" type="inkDrawing" rotatedBoundingBox="19533,8762 19539,8726 19553,8729 19547,8764" shapeName="Other">
            <msink:destinationLink direction="with" ref="{2A0C5E57-9F48-44F7-AE9F-FF567B537C73}"/>
          </msink:context>
        </emma:interpretation>
      </emma:emma>
    </inkml:annotationXML>
    <inkml:trace contextRef="#ctx0" brushRef="#br0">650 306 868 0,'0'0'35'0,"0"0"-22"15,0 0-22-15,6-35-68 0,-6 35-192 16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21:30.2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1C8863F-4E3C-47CC-9438-C2C0B90C77A4}" emma:medium="tactile" emma:mode="ink">
          <msink:context xmlns:msink="http://schemas.microsoft.com/ink/2010/main" type="inkDrawing" rotatedBoundingBox="18317,10001 18348,9993 18351,10007 18320,10015" shapeName="Other">
            <msink:destinationLink direction="with" ref="{B181FE92-B030-42F9-977A-574E7F96F7D6}"/>
          </msink:context>
        </emma:interpretation>
      </emma:emma>
    </inkml:annotationXML>
    <inkml:trace contextRef="#ctx0" brushRef="#br0">-566 1545 1487 0,'0'0'79'16,"0"0"-27"-16,0 0-9 15,0 0-31-15,0 0-191 0,31-8-314 16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21:29.8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3A96705-D660-4DF6-92E4-7B20D59E396E}" emma:medium="tactile" emma:mode="ink">
          <msink:context xmlns:msink="http://schemas.microsoft.com/ink/2010/main" type="inkDrawing" rotatedBoundingBox="19111,8437 19313,8828 19297,8837 19094,8445" semanticType="callout" shapeName="Other">
            <msink:sourceLink direction="with" ref="{36709F96-2C87-417D-A50D-6C9653F2F608}"/>
          </msink:context>
        </emma:interpretation>
      </emma:emma>
    </inkml:annotationXML>
    <inkml:trace contextRef="#ctx0" brushRef="#br0">215-12 996 0,'0'0'111'0,"0"0"-3"0,26 43-27 15,11 8-49-15,0 16-6 0,-1 4-2 16,1 4-257-16,-11 11-166 16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21:26.3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6709F96-2C87-417D-A50D-6C9653F2F608}" emma:medium="tactile" emma:mode="ink">
          <msink:context xmlns:msink="http://schemas.microsoft.com/ink/2010/main" type="inkDrawing" rotatedBoundingBox="19145,8633 19156,8675 19141,8679 19130,8636" shapeName="Other">
            <msink:destinationLink direction="with" ref="{83A96705-D660-4DF6-92E4-7B20D59E396E}"/>
          </msink:context>
        </emma:interpretation>
      </emma:emma>
    </inkml:annotationXML>
    <inkml:trace contextRef="#ctx0" brushRef="#br0">262 177 869 0,'0'0'3'16,"0"0"11"-16,0 0 1 15,0 0 1-15,0 0-95 0,11 43-190 16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21:30.0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181FE92-B030-42F9-977A-574E7F96F7D6}" emma:medium="tactile" emma:mode="ink">
          <msink:context xmlns:msink="http://schemas.microsoft.com/ink/2010/main" type="inkDrawing" rotatedBoundingBox="17959,9843 18793,9262 18806,9281 17972,9862" semanticType="callout" shapeName="Other">
            <msink:sourceLink direction="with" ref="{21C8863F-4E3C-47CC-9438-C2C0B90C77A4}"/>
            <msink:sourceLink direction="with" ref="{7DE9E19F-31D0-40B6-93FD-4A256DE9617C}"/>
          </msink:context>
        </emma:interpretation>
      </emma:emma>
    </inkml:annotationXML>
    <inkml:trace contextRef="#ctx0" brushRef="#br0">-84 814 1263 0,'-31'12'257'0,"31"-12"73"15,-42 27-14-15,10 5-69 0,-10 3-98 16,0 0-61-16,-15 9-43 16,-6 3-32-16,-5 0-20 0,-6 4 11 15,-4 0 15-15,-1 0-26 16,11-7-4-16,10-5-21 16,11-11-257-16,10-9-352 0,16-7-198 15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22:29.8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4562EFA-33BD-4CA3-B55A-99EE13F2F07E}" emma:medium="tactile" emma:mode="ink">
          <msink:context xmlns:msink="http://schemas.microsoft.com/ink/2010/main" type="writingRegion" rotatedBoundingBox="10854,627 13860,3509 12994,4412 9988,1530">
            <msink:destinationLink direction="with" ref="{F8132771-E573-4AFE-A492-B6A9C9848FB1}"/>
          </msink:context>
        </emma:interpretation>
      </emma:emma>
    </inkml:annotationXML>
    <inkml:traceGroup>
      <inkml:annotationXML>
        <emma:emma xmlns:emma="http://www.w3.org/2003/04/emma" version="1.0">
          <emma:interpretation id="{F7C0403F-EAD7-442C-8EF9-A6D83C6EAAFA}" emma:medium="tactile" emma:mode="ink">
            <msink:context xmlns:msink="http://schemas.microsoft.com/ink/2010/main" type="paragraph" rotatedBoundingBox="10854,627 13860,3509 12994,4412 9988,15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98EE1D-00EC-4D37-849F-8644CF2D2D66}" emma:medium="tactile" emma:mode="ink">
              <msink:context xmlns:msink="http://schemas.microsoft.com/ink/2010/main" type="line" rotatedBoundingBox="10854,627 13860,3509 12994,4412 9988,1530"/>
            </emma:interpretation>
          </emma:emma>
        </inkml:annotationXML>
        <inkml:traceGroup>
          <inkml:annotationXML>
            <emma:emma xmlns:emma="http://www.w3.org/2003/04/emma" version="1.0">
              <emma:interpretation id="{97BDAB74-FBF7-4E2F-A8AB-E7B050E7137B}" emma:medium="tactile" emma:mode="ink">
                <msink:context xmlns:msink="http://schemas.microsoft.com/ink/2010/main" type="inkWord" rotatedBoundingBox="10854,627 11714,1451 10848,2354 9988,1530"/>
              </emma:interpretation>
            </emma:emma>
          </inkml:annotationXML>
          <inkml:trace contextRef="#ctx0" brushRef="#br0">-2113-2564 179 0,'0'0'68'0,"0"0"14"0,0 0-10 0,0 0-1 0,0 0-33 16,0 0 2-16,0 0 7 16,0 0-6-1,0 0 8-15,0 0-33 0,0 0-2 16,0 0-4-16,-26-12 4 16,26 12-14-16,-37 32-6 0,0 11 21 15,6 12-15-15,-6 0 11 16,6 8-11-16,4-8 15 0,6 0-4 0,6-8-6 15,10-4 0-15,5-11-37 0,0-32 64 16,31 31-6 0,6-15-1-16,5-16-25 0,10-12 11 0,1-7-15 15,-1-1 6-15,0-8-11 16,-10 1 9-16,-5 3 12 0,-11 1 12 16,-26 23 82-16,26-20-52 15,-26 20-30-15,0 0-21 0,0 0 12 16,-41 39 26-16,-7 20-27 15,-4 12 63-15,-6 8-25 0,1 7 1 16,-1-3-30 0,11 3 12-16,5-7-23 15,15-8 7-15,12-12-19 0,15-4 67 16,10-12 57-16,-10-43-39 16,47 43-33-16,1-19 5 0,4-12-28 15,11-16-12-15,0-8-21 0,-5-8 19 16,-1-7-29-16,-10-1 18 15,-5-7 16-15,-5-4-40 0,-5-9-154 0,4-3-171 0,-4-4-19 16,-1 4-53-16</inkml:trace>
          <inkml:trace contextRef="#ctx0" brushRef="#br0" timeOffset="293.79">-1473-1876 414 0,'15'39'139'16,"-15"-39"10"-16,11 36 59 0,-11-36 30 15,0 0-2-15,21 43-35 16,-21-43-79-16,31 24-50 0,1-13-36 16,-6-11-28-16,0-11 5 15,0-9 8-15,-5 0-6 0,-21 20-2 16,32-47 4-16,-11 8-25 15,-5 0 8-15,-11-1-8 0,0-3 8 16,-5 11 85-16,0 32-26 16,0 0-20-16,-31-15-20 0,-6 27 7 0,-5 15-17 15,5 12-12-15,-5 9-9 16,11-1-47-16,5-8-458 0,10 4-210 16</inkml:trace>
        </inkml:traceGroup>
        <inkml:traceGroup>
          <inkml:annotationXML>
            <emma:emma xmlns:emma="http://www.w3.org/2003/04/emma" version="1.0">
              <emma:interpretation id="{83883A95-22D9-4E8F-90AE-6CDD63854AC2}" emma:medium="tactile" emma:mode="ink">
                <msink:context xmlns:msink="http://schemas.microsoft.com/ink/2010/main" type="inkWord" rotatedBoundingBox="13059,3296 13583,3798 13259,4136 12734,3634"/>
              </emma:interpretation>
            </emma:emma>
          </inkml:annotationXML>
          <inkml:trace contextRef="#ctx0" brushRef="#br0" timeOffset="-12605.36">0 212 118 0,'0'0'0'0,"11"-31"9"0,-11 31 19 16,0 0 13-16,10-31 0 15,-10 31 11-15,0 0-3 0,16-32-8 16,-16 32 19-16,0 0-29 15,0 0 21-15,0 0-28 0,0 0-2 16,0 0 5-16,21-24-11 16,-21 24 18-16,0 0-16 0,31-15 18 15,-4 7 15-15,-1 4-25 16,0 8 27 0,0-4-13-16,6 8-29 0,-6-4 25 15,5 4-31-15,-10-1 0 16,6 1-2-16,-1-4-9 0,-26-4 2 15,31 20 29-15,-10-4-35 16,5 3 24-16,-26-19 9 16,32 24-28-16,-11-4 25 0,-21-20-20 15,26 19 4-15,-26-19 17 0,0 0-35 16,21 24 35-16,-21-24-18 16,0 0-20-16,0 0 31 15,21 35-14-15,-21-35-8 0,26 28 19 16,-10-5-23-16,-16-23 27 15,0 0-19-15,21 28-6 0,-21-28 36 0,0 0-43 16,26 27 35 0,-26-27 1-16,26 24-19 0,-26-24 24 15,0 0-29-15,27 24 1 16,-27-24 25-16,0 0-17 0,0 0-4 16,0 0-5-16,0 0 8 15,0 0 14-15,0 0-25 16,0 35 3-16,0-35 27 0,0 0-36 15,-32 28 14-15,1-13-4 16,10-7 6-16,21-8-2 0,-32-8-3 0,32 8-1 0,-31-31 17 16,10-1-28-16,5 5 25 15,16 27-8-15,-10-40-15 0,10 40 23 32,0 0-10-32,-11-27-23 15,11 27 11-15,0 0 14 16,0 0-2-16,0 0 5 0,5 35 5 15,-5 1-23-15,6-1 17 16,-6-35 21-16,-6 43-33 0,1-7 36 16,5-36-10-16,-21 43-18 15,0-15 8-15,21-28-1 0,-31 31 5 0,5-15 39 0,-1-12 44 16,27-4-34-16,-31-20 9 16,31 20-34-1,-32-47 57-15,11-8-39 0,11-4-21 0,5 0 3 16,-1-4 19-1,6 4 4-15,0 4-47 16,6 8 1-16,-6 3 5 0,5 5-8 16,11 8-14-16,-6-1-61 15,6 1-347-15,5 3-244 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33:30.86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2438 96 275 0,'0'0'60'0,"0"0"13"0,0 0-8 15,0 0-12-15,0 0-22 16,0 0-10-16,0 0-2 0,0 0 2 16,0 0 65-16,0 0-39 0,0 0-15 15,27-3 18-15,12-1 0 16,1 0 5-16,12 1 23 0,14-1-27 16,13-4-39-16,6 1 2 15,0 0 5-15,14-1 2 0,6 5-4 16,-6-5-17-16,-7 5-8 15,-7-1 20-15,-6 0 5 0,-13 0-1 16,-1 1-29-16,-12-5 15 16,-7 1-18-16,-46 7 29 0,39 0 5 15,-39 0-25-15,40-4 16 0,-40 4 1 16,0 0-30-16,0 0 6 16,0 0 20-16,0 0 5 0,0 0-2 15,0 0-28-15,0 0-72 16,0 0-54-16,0 0-40 0,0 0 4 15,0 0-17-15</inkml:trace>
  <inkml:trace contextRef="#ctx0" brushRef="#br0" timeOffset="660">0 96 244 0,'0'0'47'0,"0"0"-9"15,0 0 0-15,0 0 11 0,14-18 0 16,12 7 1-16,0 3 12 15,7 1 7-15,13 0 14 16,7 7-13-16,12-4-16 0,1 0-34 0,13 4 58 16,6 0-19-16,1 4-15 15,-1 0-25-15,1-4-10 16,-1 3-14-16,-13-3 8 0,-6 4-3 16,-7-4 6-16,-6 4-6 0,-14-4 5 15,-13 0-2-15,-26 0-9 16,0 0 15-16,33 3-16 0,-33-3 16 15,0 0-19-15,0 0 10 0,0 0-10 16,0 0-106-16,0 0-40 16,33 8-31-16,-33-8-31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22:21.6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92FFF3C-062E-4884-82A7-921AA354B434}" emma:medium="tactile" emma:mode="ink">
          <msink:context xmlns:msink="http://schemas.microsoft.com/ink/2010/main" type="inkDrawing" rotatedBoundingBox="21237,10359 25404,4532 29020,7118 24853,12945" semanticType="enclosure" shapeName="Other">
            <msink:sourceLink direction="with" ref="{3EFBE723-B190-4A7C-A93C-C1313C1A2B68}"/>
            <msink:destinationLink direction="to" ref="{1FC9AE64-D7DC-4E65-BE3F-971402CFD3F6}"/>
          </msink:context>
        </emma:interpretation>
      </emma:emma>
    </inkml:annotationXML>
    <inkml:trace contextRef="#ctx0" brushRef="#br0">4470 172 626 0,'-31'-16'7'0,"0"-4"-12"0,-11 5 22 0,-6-5-17 0,-9 4 0 15,-11-3 15-15,-11 3-31 32,-10 0 9-32,-11 4 15 0,-5 1-21 0,-10 3 22 0,-16 4-7 31,-6 8 3-31,-15 4 1 0,0 7 46 16,0 5-9-16,0 8 0 15,-5 7-2-15,-6 8-1 0,-5 4 14 0,6 12 4 0,-1 8 3 16,6 8 2-1,-6 23 38-15,1 8-8 16,10 20-46-16,0 20 12 0,15 19-57 16,12 16 19-16,4 20 23 0,16 11-35 15,5 4 15-15,17 8-9 16,-1-3-23-16,5-5 40 0,6 4-46 31,4 0 23-31,12-7 64 0,4-1 12 16,6-3-19-16,16-5 6 15,4 1-52-15,12-13 6 0,9-15 3 0,12-11-8 0,9-13 30 16,12-8 44-16,15-3-28 16,20-12-35-16,22-8 9 15,16-12-11-15,21-16-11 0,20-23-8 16,38-24-6-16,20-15 13 16,21-21-23-16,16-11 14 0,10-19 2 31,-4-17-16-31,-1-15 9 0,-5-16-2 15,-5-15-6-15,-1-20 4 16,1-24-16-16,0-36 20 0,-6-30-55 16,-10-36-10-16,0-32 15 15,-10-23 3-15,-6-20 25 0,-5-8-16 16,-16-11-10-16,-15-12 50 16,-27 7-17-16,-26 13 17 15,-31 22 2-15,-32 33-15 0,-36 35 0 16,-32 31 1-16,-32 28-9 15,-31 23-6-15,-26 16-22 0,-31 20 0 0,-22 24-23 16,-36 7-13-16,-21 20-5 16,-11 19 5-16,0 13-138 0,-5 15-96 15,16 12-116-15</inkml:trace>
    <inkml:trace contextRef="#ctx0" brushRef="#br0" timeOffset="-993.23">4214 195 348 0,'-21'-47'88'16,"-11"-4"5"-16,-15-8 20 15,-6 0 26-15,-15-4 12 0,-16 8 7 16,-20-4-36 0,-7 8-56-16,-20 4-31 15,-16 11-8-15,-5 9 23 0,-5 7-59 16,0 16 21-16,5 4-9 0,-6 20 2 15,-4 19 6-15,4 28-3 16,1 16-5-16,0 19 2 16,0 16 11-16,4 24 8 0,-4 19 60 15,0 20 5-15,10 15 25 16,11 21-15-16,10 15-34 16,10 16-46-16,12 11-4 15,9 1 6-15,11 7-10 0,11 16 4 16,15 12-22-16,16 16-16 15,21 7 35-15,21-3 4 0,21-20-16 16,16-24 31-16,10-35 51 16,21-31 14-16,16-28-14 0,32-32-37 0,20-30-6 0,32-41-27 15,31-31-8-15,26-31-4 16,11-35-9-16,11-28 28 0,5-32-27 16,15-27 0-16,11-28-21 31,16-31 22-31,5-24 7 15,-6-15-27-15,-10-16-13 0,-10-12 13 16,-11 0 7-16,-26 0 12 16,-21 8 19-16,-21 4-37 0,-26-5 26 15,-16-7-7-15,-26-3-5 0,-16-5 12 16,-31 4 0-16,-22 0-8 16,-25 0 5-16,-37 8-5 15,-32 12-6-15,-36 15 25 0,-32 12-11 16,-26 20 6-16,-22 20 7 15,-20 19-13-15,-21 28 18 0,6 12-28 16,-17 19 1-16,-5 16 22 16,-5 12-70-16,-5 4 36 0,10 11 0 15,6 5-59-15,15 15-201 16,16 8-200-16,16 16-65 16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22:26.9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8061574-1D3E-4FC1-BEFE-8EA13EBEB17F}" emma:medium="tactile" emma:mode="ink">
          <msink:context xmlns:msink="http://schemas.microsoft.com/ink/2010/main" type="writingRegion" rotatedBoundingBox="23625,2330 22559,1649 23112,783 24178,1463"/>
        </emma:interpretation>
      </emma:emma>
    </inkml:annotationXML>
    <inkml:traceGroup>
      <inkml:annotationXML>
        <emma:emma xmlns:emma="http://www.w3.org/2003/04/emma" version="1.0">
          <emma:interpretation id="{19C572ED-1CB6-4123-A97A-28E2AA29CADE}" emma:medium="tactile" emma:mode="ink">
            <msink:context xmlns:msink="http://schemas.microsoft.com/ink/2010/main" type="paragraph" rotatedBoundingBox="23625,2330 22559,1649 23112,783 24178,14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FC953A-3C45-4F29-8E9C-B80D8270C8FF}" emma:medium="tactile" emma:mode="ink">
              <msink:context xmlns:msink="http://schemas.microsoft.com/ink/2010/main" type="line" rotatedBoundingBox="23625,2330 22559,1649 23112,783 24178,1463"/>
            </emma:interpretation>
          </emma:emma>
        </inkml:annotationXML>
        <inkml:traceGroup>
          <inkml:annotationXML>
            <emma:emma xmlns:emma="http://www.w3.org/2003/04/emma" version="1.0">
              <emma:interpretation id="{C56E08AB-66B7-4625-B1C1-C1DE740C41DB}" emma:medium="tactile" emma:mode="ink">
                <msink:context xmlns:msink="http://schemas.microsoft.com/ink/2010/main" type="inkWord" rotatedBoundingBox="23739,2150 23395,1930 23660,1514 24005,1734"/>
              </emma:interpretation>
            </emma:emma>
          </inkml:annotationXML>
          <inkml:trace contextRef="#ctx0" brushRef="#br0">2438-1601 661 0,'0'0'160'16,"0"0"12"-16,0 0-94 0,0 0-33 0,-26 27-1 16,-11 13-6-16,1 7-30 0,4 4-3 15,1-4-9-15,10-3 23 16,10 3 5-16,11-4 52 0,0-43-7 16,26 47-12-16,-26-47-57 15,58 32 40-15,-5-24-17 16,-1-12-28-16,-5-16 5 0,-5-4-19 15,-10-11 44-15,-1-8-31 0,-10-8-3 16,-10-4-7-16,-11-4 16 0,-11 11 0 16,-10-3 82-1,-10 8-36-15,-1 11-18 0,-10 17-4 16,-5 15-29-16,0 15 17 0,0 13-5 16,-1 7-77-16,12 5-201 15,4 3-178-15</inkml:trace>
        </inkml:traceGroup>
        <inkml:traceGroup>
          <inkml:annotationXML>
            <emma:emma xmlns:emma="http://www.w3.org/2003/04/emma" version="1.0">
              <emma:interpretation id="{FC8706A3-314A-4232-9D0F-5E0438AC9C88}" emma:medium="tactile" emma:mode="ink">
                <msink:context xmlns:msink="http://schemas.microsoft.com/ink/2010/main" type="inkWord" rotatedBoundingBox="23251,1990 22617,1585 22798,1302 23431,1707"/>
              </emma:interpretation>
            </emma:emma>
          </inkml:annotationXML>
          <inkml:trace contextRef="#ctx0" brushRef="#br0" timeOffset="755.32">1416-1699 214 0,'-16'-28'119'0,"16"28"-8"0,5-23 6 15,-5 23 32-15,0 0-20 16,11-36 35-16,-11 36 17 0,0 0-32 16,0 0-1-16,0 0-9 15,21-27-24-15,-21 27-2 0,0 0-18 16,0 0-27-16,0 0-30 16,0 0-21-16,0 0-4 15,0 0 3-15,0 0 7 0,15-24 15 16,-15 24-9-16,27-12-9 0,-6 4-2 15,5 4 13-15,0 8 20 0,0-4-5 0,6 8-7 16,-1 0 47-16,-5 0-27 0,6 8 2 16,-11-5-25-16,0 5 17 15,-21-16-9-15,21 24 2 0,-21-24-23 16,16 27-20-16,-1 1 8 16,-4-5 3-16,-11-23-10 0,15 36-4 15,-15-36 17 1,16 43-8-16,-5-8-13 0,4-3 4 0,-4-1 19 15,-11-31-10-15,21 48-17 16,-5-9 19 0,-1-8 2-16,-15-31-18 15,16 40 1-15,-5-9 23 0,-11-31-19 16,0 0 0-16,10 40 0 0,-10-40 13 16,0 0-10-16,0 0-7 15,5 31 13-15,-5-31 2 16,0 0-11-16,0 0-13 0,0 0 16 0,0 0 3 0,0 0 0 31,0 0-6-31,0 0-8 0,0 0 14 16,0 0 1-16,0 0-2 0,0 0-8 15,0 0-4-15,0 0 24 0,0 0-14 0,0 0-10 0,0 0-4 16,0 0 11-16,0 0-14 16,0 0-113-16,0 0-168 0,0 0-163 15,0 0-128-15,0 0 4 16</inkml:trace>
        </inkml:traceGroup>
        <inkml:traceGroup>
          <inkml:annotationXML>
            <emma:emma xmlns:emma="http://www.w3.org/2003/04/emma" version="1.0">
              <emma:interpretation id="{EBFCE378-19D2-41DD-B9E8-688037717A5B}" emma:medium="tactile" emma:mode="ink">
                <msink:context xmlns:msink="http://schemas.microsoft.com/ink/2010/main" type="inkWord" rotatedBoundingBox="23204,2061 22559,1649 23112,783 23757,1194"/>
              </emma:interpretation>
            </emma:emma>
          </inkml:annotationXML>
          <inkml:trace contextRef="#ctx0" brushRef="#br0" timeOffset="-1964.76">1625-1939 517 0,'0'0'115'0,"0"0"-7"16,0 0-26-16,0 0 1 15,0 0 63-15,0 0 35 0,0 0-45 0,16 47 20 0,-5 8-40 32,-1 4-53-32,1 4-10 0,-1 4-35 15,6 4-18-15,5-5 38 16,5 1-38-16,6-4-4 0,-1-8 29 15,6 0-220-15,-1-7-244 16,1-5-79-16</inkml:trace>
          <inkml:trace contextRef="#ctx0" brushRef="#br0" timeOffset="-433.42">2024-2148 124 0,'0'0'36'15,"0"0"-8"-15,10-23 6 0,-10 23-12 0,0 0-3 0,0 0 25 16,0 0 13-16,11-20 5 15,-11 20-3-15,5-24 8 0,-5 24-7 16,0 0-18-16,5-31 28 16,-5 31-7-1,0-31 13-15,0 31-11 0,0 0-21 16,6-32 10-16,-6 32-13 16,0 0-21-16,0 0-17 0,0 0 33 15,0 0-41-15,0 0 5 16,0 0 0-16,0 0 20 15,0 0-3-15,0 0-6 0,15 51 20 16,1-4 11-16,-5 1 7 0,-6 7 26 16,-5 0-65-16,0-4 0 15,0 0 10-15,-11-8 24 0,1 0-44 16,-6 1 15-16,0-5 14 16,-5-4-50-16,21-35 21 0,-36 40 23 15,10-17-30-15,-1-11 38 16,27-12-7-16,-26 8-41 0,26-8 17 15,0 0 0-15,-21-39 0 0,11-5-16 16,10-7-13-16,0 0 49 16,0 0-31-16,0 8-23 0,0 7 69 15,0 36-60-15,5-31 25 16,-5 31 5-16,0 0-21 16,0 0 35-16,0 0-42 0,0 0 40 15,-37 47-4-15,6-8-13 0,-1-3 7 16,1-5-3-16,-6-7 5 15,6-4 0-15,-1-1-12 0,-5-3 3 16,11-4-8-16,0-8 19 16,26-4 0-16,-31-8-24 0,31 8 39 15,-27-20-41-15,27 20 12 16,-15-31 13-16,15 31-30 0,-11-32 30 0,11 32-23 16,-5-35 7-16,5 35 6 15,0 0-10-15,0 0 7 16,0 0 3-16,0 0 6 0,0 0 19 15,0 0-41-15,0 0 16 16,0 0-7-16,0 0-8 0,0 0 45 16,0 0-79-16,0 0-119 0,0 0-130 15,-5-24-111-15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21:05.0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298D417-08C0-4EB5-99AB-B66ADB607F4A}" emma:medium="tactile" emma:mode="ink">
          <msink:context xmlns:msink="http://schemas.microsoft.com/ink/2010/main" type="writingRegion" rotatedBoundingBox="18886,2009 9524,6897 8912,5726 18274,838"/>
        </emma:interpretation>
      </emma:emma>
    </inkml:annotationXML>
    <inkml:traceGroup>
      <inkml:annotationXML>
        <emma:emma xmlns:emma="http://www.w3.org/2003/04/emma" version="1.0">
          <emma:interpretation id="{3A2B23F3-9F8C-4222-8F04-3AEFEA2270EF}" emma:medium="tactile" emma:mode="ink">
            <msink:context xmlns:msink="http://schemas.microsoft.com/ink/2010/main" type="paragraph" rotatedBoundingBox="18886,2009 9524,6897 8912,5726 18274,8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0F9734-A514-4ECB-A1AB-365EFA3185AE}" emma:medium="tactile" emma:mode="ink">
              <msink:context xmlns:msink="http://schemas.microsoft.com/ink/2010/main" type="line" rotatedBoundingBox="18886,2009 9524,6897 8912,5726 18275,838"/>
            </emma:interpretation>
          </emma:emma>
        </inkml:annotationXML>
        <inkml:traceGroup>
          <inkml:annotationXML>
            <emma:emma xmlns:emma="http://www.w3.org/2003/04/emma" version="1.0">
              <emma:interpretation id="{8DF7943E-2A6F-4366-A494-95275AADF4C2}" emma:medium="tactile" emma:mode="ink">
                <msink:context xmlns:msink="http://schemas.microsoft.com/ink/2010/main" type="inkWord" rotatedBoundingBox="18886,2009 16687,3157 16076,1986 18275,838">
                  <msink:destinationLink direction="with" ref="{B1FCE1FB-764B-4A16-B629-17B2A59AD038}"/>
                </msink:context>
              </emma:interpretation>
            </emma:emma>
          </inkml:annotationXML>
          <inkml:trace contextRef="#ctx0" brushRef="#br0">-8044-5083 730 0,'-21'-4'135'16,"21"4"-17"-16,-32-7-3 16,6-5-5-16,26 12-15 15,-31-12-27-15,31 12-5 16,-21-35-50-16,16-1 6 0,10 1-43 16,5-5 31-16,11-3-13 0,5 0 30 0,6 8-17 15,-1 3-31-15,1 8 21 16,-1 5 9-1,1 11-26-15,-1 4 28 0,-5 4-1 16,1 12-10-16,-27-12-7 16,21 23 52-16,-21-23-59 0,10 36 33 15,-10-36-16-15,-10 43 11 16,10-43-11-16,-42 47 16 0,5-15-33 16,0-13 21-16,6-7 0 15,-1-8-4-15,6-12 0 16,26 8 0-16,-26-31 14 15,10-12-31-15,11-5 17 0,0-15-13 16,5-11 29-16,5 3-40 16,0 8 11-16,0 12 24 15,-5 8-38-15,0 43 33 0,0 0-11 16,0 0-13-16,0 0 35 16,-10 35 0-16,-6 16-24 0,6 12 55 15,-6 12 27-15,11 3 10 0,-6 5 7 16,1-8-36-16,5 7-32 0,-1 1 16 15,-4-1-10 1,-11-3-20-16,-5 0 7 0,-6-12-3 0,-5-4-62 16,1-8-127-1,-1-16-211-15,11-15-104 0</inkml:trace>
          <inkml:trace contextRef="#ctx0" brushRef="#br0" timeOffset="-5078.84">-8049-5087 553 0,'0'0'107'0,"0"0"30"0,0 0-14 16,0 0 29-16,0 0-70 16,0 0-11-16,0 0-32 15,0 0 7-15,0 0-5 0,0 0 19 16,0 0-49-16,0 0-11 15,0 0-12-15,0 0-8 0,0 0-52 0,0 0-14 16,0 0-8-16,0 0 22 0,0 0 33 16,0 0-13-16,0 0 60 15,0 0-28-15,0 0 5 0,0 0 28 16,0 0-22-16,0 0 17 16,0 0-21-16,0 0 6 15,0 0 42-15,0 0-13 16,0 0 55-16,0 0-19 0,0 0 9 31,0 0 27-31,0 0-31 0,0 0 1 16,0 0 4-16,0 0 17 15,0 0-10-15,0 0-20 16,0 0-17-16,0 0-11 16,0 0-11-16,0 0-13 0,0 0-25 15,0 0-113-15,0 0-182 16,0 0-161-16</inkml:trace>
          <inkml:trace contextRef="#ctx0" brushRef="#br0" timeOffset="242.43">-7635-6506 756 0,'0'0'327'16,"0"0"-7"-16,0 0-126 31,0 0-90-31,0 0-52 0,0 0-2 15,-32 55-6-15,1 19-41 16,-1 5 23-16,-4 8-9 0,4 3-9 0,-4 1-106 16,-1-5-308-16,-5-3-177 15</inkml:trace>
          <inkml:trace contextRef="#ctx0" brushRef="#br0" timeOffset="495.5">-8385-5688 688 0,'0'0'187'0,"-26"39"6"0,15 8-56 16,1 8-32-16,5 8-64 15,5 12-24-15,-6 4 12 16,1 7-20-16,0-3 26 0,0 3-91 16,-1-7-234-16,1-4-149 0</inkml:trace>
          <inkml:trace contextRef="#ctx0" brushRef="#br0" timeOffset="1017.75">-8584-5389 627 0,'0'0'144'15,"0"0"5"-15,-26 23-69 16,26-23-37-16,-42 59-27 0,5-12 20 15,-5 1-4-15,5-9-40 16,0-4-12-16,6-3 7 0,0-13 34 0,31-19-32 0,-37 16 11 16,37-16-7-16,-32 4 13 15,32-4-16-15,0 0 1 0,0 0 9 16,0 0 13-16,0 0-28 31,0 0-6-31,0 0 25 0,0 0 11 16,11 55 1-16,5 0 5 15,-1 8 33-15,1 8 58 0,-5-8 38 16,-6 4-68-16,-5 0 48 16,-5 3-30-16,-11-15-19 0,-10 8-30 0,-6-8-4 0,-5-3-1 15,-10-17 11-15,0-4-23 16,-5-15 80-16,4-8-22 0,6-16-2 31,1-19-42-31,4-17-3 0,11-11-19 16,5-23-32-16,10-9 23 15,16-7-17-15,6-1 10 0,5 9-8 16,10 7-12-16,0 0 10 16,0 17-13-16,11 6 10 0,-6 5 3 15,1 12-163-15,-6 8-208 16,0 7-155-16,-26 24-10 16</inkml:trace>
        </inkml:traceGroup>
        <inkml:traceGroup>
          <inkml:annotationXML>
            <emma:emma xmlns:emma="http://www.w3.org/2003/04/emma" version="1.0">
              <emma:interpretation id="{4B4BE13B-3BEE-401D-BC3F-62D43A38AB42}" emma:medium="tactile" emma:mode="ink">
                <msink:context xmlns:msink="http://schemas.microsoft.com/ink/2010/main" type="inkWord" rotatedBoundingBox="11040,5689 9353,6570 9047,5984 10734,5103">
                  <msink:destinationLink direction="with" ref="{0C1DDD0C-5FD1-406C-8787-D10BC9C533DE}"/>
                </msink:context>
              </emma:interpretation>
            </emma:emma>
          </inkml:annotationXML>
          <inkml:trace contextRef="#ctx0" brushRef="#br0" timeOffset="13344.26">-15045-1991 671 0,'0'0'165'0,"0"0"59"15,0 0-38-15,0 0-30 16,0 0-64-16,0 0 19 0,0 0-48 16,0 0-16-16,0 0-38 15,0 0-30-15,0 0 36 0,0 0-39 16,0 0 20-16,0 0 29 15,0 0-28-15,0 0 26 0,6 47-35 16,-6-12 12-16,0 1 17 16,-6-5-31-16,6-31 41 0,-15 39-30 15,15-39 14-15,-21 40-26 16,21-40 9-16,-27 23-1 16,27-23 10-16,-31 8 16 0,31-8-31 0,0 0 19 0,-26-23-7 15,26 23-14-15,0 0 29 16,0 0-28-16,-16-32 9 0,16 32-15 15,0 0 19-15,0 0-3 32,0 0-7-32,0 0 26 0,0 0-16 15,-21 32-13-15,21-32 26 16,-16 35-24-16,16-35 30 0,-21 39-28 16,21-39 15-16,0 0 5 15,-31 32-33-15,31-32 30 0,-26 16 0 16,26-16-24-16,-27-4 20 15,27 4-17-15,0 0 25 0,-26-44-28 16,16 13 23-16,10 31 6 16,-11-36-26-16,11 36 10 0,0 0-19 0,0 0 43 0,0 0-35 15,0 0 28-15,-16 40-11 16,6-1-17-16,5 0 44 0,-6 1-48 16,1 3 45-16,-1-8-31 15,1-3 18 1,10-32-23-16,-21 39 23 0,21-39-10 15,-32 32-2-15,32-32 2 16,-26 15-25-16,26-15 33 16,-26-11-22-16,26 11 34 0,-26-36-45 15,10-3 30-15,5-4-30 0,6 3 35 16,5 9-37-16,0 31 29 16,0-36-19-16,0 36 13 0,0 0 4 15,0 0-4-15,0 0 27 16,0 56-37-1,-5-5 23-15,0 0-19 0,-6-4 16 16,-10 4-8-16,-5-4-2 0,-5 0 16 16,-6-7-24-16,0-1 21 0,-10-3-18 15,5-9 14-15,5-3-18 0,1-16 12 16,4-5 6 0,6-6-15-16,26 3 9 0,-26-40-17 0,15 1 14 15,16 0-3-15,6-5 3 16,10 9-19-16,-21 35 39 0,31-36-47 31,-4 21 35-31,-27 15-23 0,21 4 19 16,-21-4 2-16,5 35-17 15,-10 8 36-15,-22-3-29 0,-4 7 38 16,-11-4-20-16,-11 0 43 16,-4 1-3-16,-1-9-21 15,-5-3-9-15,-5-1-16 0,10-11 11 16,-5-5-11-16,11-11-11 15,0 0 11-15,4-8-14 0,6-11-13 16,42 15-275-16,-31-48-215 16,15 1-55-16</inkml:trace>
          <inkml:trace contextRef="#ctx0" brushRef="#br0" timeOffset="13530.52">-16246-1681 623 0,'0'0'144'0,"0"0"15"0,0 0-34 15,0 0-42-15,0 0-48 16,0 0-32 0,27 0-1-16,-6 8-156 0,-21-8-196 15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22:22.5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07D92DD-8423-47EF-97AB-7DA4F6A3B46E}" emma:medium="tactile" emma:mode="ink">
          <msink:context xmlns:msink="http://schemas.microsoft.com/ink/2010/main" type="writingRegion" rotatedBoundingBox="21285,3241 23003,3568 22799,4640 21080,4313"/>
        </emma:interpretation>
      </emma:emma>
    </inkml:annotationXML>
    <inkml:traceGroup>
      <inkml:annotationXML>
        <emma:emma xmlns:emma="http://www.w3.org/2003/04/emma" version="1.0">
          <emma:interpretation id="{AB5FA978-D511-42A3-8576-FDA5FCF8C415}" emma:medium="tactile" emma:mode="ink">
            <msink:context xmlns:msink="http://schemas.microsoft.com/ink/2010/main" type="paragraph" rotatedBoundingBox="21285,3241 23003,3568 22799,4640 21080,43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97FAB6-2694-4826-B644-617D0EB3978D}" emma:medium="tactile" emma:mode="ink">
              <msink:context xmlns:msink="http://schemas.microsoft.com/ink/2010/main" type="line" rotatedBoundingBox="21285,3241 23003,3568 22799,4640 21080,4313"/>
            </emma:interpretation>
          </emma:emma>
        </inkml:annotationXML>
        <inkml:traceGroup>
          <inkml:annotationXML>
            <emma:emma xmlns:emma="http://www.w3.org/2003/04/emma" version="1.0">
              <emma:interpretation id="{8BDA7764-BD48-41C5-800E-85CC8AD4DB1A}" emma:medium="tactile" emma:mode="ink">
                <msink:context xmlns:msink="http://schemas.microsoft.com/ink/2010/main" type="inkWord" rotatedBoundingBox="21285,3241 23003,3568 22799,4640 21080,4313"/>
              </emma:interpretation>
            </emma:emma>
          </inkml:annotationXML>
          <inkml:trace contextRef="#ctx0" brushRef="#br0">0 0 380 0,'0'0'44'0,"0"0"96"16,0 0 81-16,10 39-51 0,-10 16 20 16,6 20-3-16,-1 15-27 15,5 12-64-15,11 5-30 0,0-1-25 16,5 0 0-16,6-8-31 16,5-7-22-16,-1-5 9 0,1-11-97 0,-5 0-283 15,-6-12-85-15</inkml:trace>
          <inkml:trace contextRef="#ctx0" brushRef="#br0" timeOffset="371.29">687 904 788 0,'0'0'153'15,"0"0"41"-15,0 0-14 16,-42 40-84-16,42-40-32 0,-32 51-44 16,32-51 42-16,-10 55 30 0,10-55-32 15,0 0-5-15,26 43-5 16,-26-43-5-16,42 20-13 16,-5-16-21-16,-37-4 2 0,36-36-27 15,-4-3 7-15,-11-8 14 16,-11 3 14-16,-10-3 76 0,0 4 18 15,-10 11-29-15,10 32-30 16,-32-19-27-16,-4 19-15 16,-6 16-14-16,5 11 4 0,0 8-11 15,37-35 1-15,-36 56 15 16,20-9-7-16,11-4-60 0,5-43-192 0,31 35-261 16,11-15-55-16</inkml:trace>
          <inkml:trace contextRef="#ctx0" brushRef="#br0" timeOffset="679.49">1227 833 977 0,'0'0'155'0,"0"0"53"15,0 0-21-15,21 12 17 16,-21-12-10-16,31 32-57 0,6-1-54 15,-5 1-38-15,4-5-14 16,6-7-19-16,-5-1-12 16,0-11 6-16,-6-4-11 0,-5-8-1 15,-26 4 9-15,26-31 3 16,-10-8 12-16,-5-9-16 0,-11-7-6 0,-11-8 12 0,1 4 140 16,-11 4-20-16,0 12-30 15,-11 16-49-15,-4 23-19 0,-12 19-12 16,1 21-18-1,0 11 0-15,5 8 11 16,11 12-205-16,10-4-486 0,10 4-210 16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22:12.5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BE05681-E238-44A5-B822-5C4E85B410F3}" emma:medium="tactile" emma:mode="ink">
          <msink:context xmlns:msink="http://schemas.microsoft.com/ink/2010/main" type="writingRegion" rotatedBoundingBox="18411,5093 19240,5093 19240,6320 18411,6320"/>
        </emma:interpretation>
      </emma:emma>
    </inkml:annotationXML>
    <inkml:traceGroup>
      <inkml:annotationXML>
        <emma:emma xmlns:emma="http://www.w3.org/2003/04/emma" version="1.0">
          <emma:interpretation id="{2A1FCC0A-ABD1-41D1-87D0-8AF3F52BDA58}" emma:medium="tactile" emma:mode="ink">
            <msink:context xmlns:msink="http://schemas.microsoft.com/ink/2010/main" type="paragraph" rotatedBoundingBox="18411,5093 19240,5093 19240,6320 18411,63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CFF367-7F54-4F00-980C-BEF1C91CD1DC}" emma:medium="tactile" emma:mode="ink">
              <msink:context xmlns:msink="http://schemas.microsoft.com/ink/2010/main" type="line" rotatedBoundingBox="18411,5093 19240,5093 19240,6320 18411,6320"/>
            </emma:interpretation>
          </emma:emma>
        </inkml:annotationXML>
        <inkml:traceGroup>
          <inkml:annotationXML>
            <emma:emma xmlns:emma="http://www.w3.org/2003/04/emma" version="1.0">
              <emma:interpretation id="{F0DCE44B-178A-4BF3-8187-793F031BDB94}" emma:medium="tactile" emma:mode="ink">
                <msink:context xmlns:msink="http://schemas.microsoft.com/ink/2010/main" type="inkWord" rotatedBoundingBox="18967,5746 19240,5746 19240,6108 18967,6108"/>
              </emma:interpretation>
            </emma:emma>
          </inkml:annotationXML>
          <inkml:trace contextRef="#ctx0" brushRef="#br0">-7499-2251 202 0,'0'0'43'16,"0"0"15"-16,0 0 33 16,0 0-9-16,0 0 16 0,0 0 6 15,0 0 11-15,0 0 13 16,0 0 43-16,0 0-21 0,0 0-41 16,0 0 2-16,0 0-14 15,0 0 10-15,0 0 0 0,0 0-33 16,0 0-39-16,0 0-16 0,0 0 1 31,0 0-20-31,0 0 6 0,0 0-6 16,0 0 0-16,0 0 10 15,0 0-15-15,0 0 9 0,0 0 14 16,0 0-4-16,0 0 22 16,0 0 57-16,0 0 12 0,21 32-17 0,0 7 3 15,0 16 10-15,-5 4-5 16,0 16-21-16,-1-1-29 15,1 13-7-15,0 7 10 0,0 1-7 16,-1-1-3-16,-4-4-8 16,-1-7 0-16,6-12-6 0,-6-8-3 15,1-8-10 1,-1-4-7-16,-4-12 8 0,-1-3 0 0,-5-36-16 16,0 0 0-16,10 35 5 15,-10-35 6-15,0 0-2 0,0 0-6 16,0 0 3-1,0 0-3-15,0 0-52 0,0 0-177 16,0 0-244-16,0 0-242 16,0 0-33-16</inkml:trace>
        </inkml:traceGroup>
        <inkml:traceGroup>
          <inkml:annotationXML>
            <emma:emma xmlns:emma="http://www.w3.org/2003/04/emma" version="1.0">
              <emma:interpretation id="{7DE9E19F-31D0-40B6-93FD-4A256DE9617C}" emma:medium="tactile" emma:mode="ink">
                <msink:context xmlns:msink="http://schemas.microsoft.com/ink/2010/main" type="inkWord" rotatedBoundingBox="18411,5093 18673,5093 18673,6320 18411,6320">
                  <msink:destinationLink direction="with" ref="{B181FE92-B030-42F9-977A-574E7F96F7D6}"/>
                </msink:context>
              </emma:interpretation>
            </emma:emma>
          </inkml:annotationXML>
          <inkml:trace contextRef="#ctx0" brushRef="#br0" timeOffset="523.61">-6927-1484 482 0,'0'0'80'0,"0"0"45"0,0 0 45 0,0 0-8 0,0 0-25 16,0 0-34-16,5 39 9 31,-5-39 47-31,11 47-21 0,-1-11-41 15,-10-36-26-15,26 31-23 16,0-11 12-16,-5-4-20 0,0-8-27 16,6-8 0-16,-6 0 2 15,-21 0 11-15,26-20-32 0,-26 20-2 0,26-47 4 0,-10-4 13 32,-1-1 0-32,-9 1 75 0,-6 4 88 15,0 12-14-15,0 35-47 16,0 0-61-16,-26-8-24 0,-16 24-3 15,0 19-16-15,0 8-10 16,0 8 17-16,5 1-5 16,11-5-15-16,10 0-107 0,16-8-333 15,5-7-351-15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4:53.359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1762 1704 925 0,'19'-37'174'0,"-19"37"64"15,0 0-94-15,7-33-35 16,-7 33-56-16,-7-38 4 16,7 38 24-16,0-33-30 0,0 3-29 15,0 30-22 1,0-37-10-16,7 8-4 0,0-1 19 16,6 1-1-16,13-8-12 0,0 7 2 15,7 4-12-15,-33 26-3 16,33-25 40-16,6 10-19 15,-12 11-10-15,5 8 10 0,-5 3 4 16,-27-7 19-16,39 15-27 16,-13 3 13-16,-26-18-1 15,33 15-16-15,-33-15-2 0,0 0-5 16,0 0 4-16,0 0 26 16,0 0-15-16,7 33 24 0,-7-33-20 15,-33 52 11-15,-13-11-12 16,-7-1 8-16,-6 1-18 0,0-8 29 15,-7-7-33 1,-6 5 11-16,7-2 5 0,-1-7 0 16,13-7-5-16,7-4 8 15,46-11-15-15,-52 8 17 0,52-8-7 16,0 0-11-16,0 0 18 16,-27-37-18-16,27 37 1 0,14-52-4 15,-1 14-5-15,-13 38 16 16,39-37 15-16,-39 37-20 15,40-11-3-15,-40 11 8 0,0 0-17 16,0 0 12-16,32 52 7 16,-25-7 55-16,-7-1 54 0,-13 8 43 15,-13-7-44-15,-1 3-46 16,-6-11-24-16,33-37-21 16,-52 44-22-16,12-11-14 15,40-33 9-15,-46 30-170 0,46-30-197 16,-39 12-127-16,39-12-69 15</inkml:trace>
  <inkml:trace contextRef="#ctx0" brushRef="#br0" timeOffset="201">1867 960 809 0,'0'0'212'16,"0"0"7"-16,0 0-61 16,0 0-78-16,0 0-58 15,0 0-2-15,0 0-28 0,0 0 27 16,33-8-287-16,-33 8-170 16</inkml:trace>
  <inkml:trace contextRef="#ctx0" brushRef="#br0" timeOffset="533">1131 963 669 0,'0'0'182'0,"0"0"-7"15,0 0-60-15,0 0-55 16,0 0-15-16,0 0 19 0,0 0 85 16,0 0-39-16,20 56-56 15,-1-4-7-15,1 3-18 0,0 4-29 16,-1 4 4-16,8 1 8 15,-8 2-12-15,8-3-11 0,-1-8-79 16,-6-3-243-16,-14-4-125 16</inkml:trace>
  <inkml:trace contextRef="#ctx0" brushRef="#br0" timeOffset="1064">1012 1489 826 0,'0'0'178'15,"0"0"54"-15,0 0-46 16,0 0-18-16,0 0 12 0,6 48-9 16,-6-48-59-16,7 56-14 15,-1-7-21-15,-6-49-1 16,-13 55-25-16,13-55-47 15,-33 55 16-15,33-55-1 0,-65 52-22 16,5-15-2-16,8-15 19 16,6-3-22-16,46-19-2 0,-53 7 26 15,53-7-16-15,0 0-22 16,-46-22 33-16,46 22-14 0,0 0-19 16,-13-56 26-16,13 56-4 15,20-44 0-15,-20 44 0 0,0 0-8 16,59-29 3-16,-59 29 8 15,46 3-14-15,-46-3 25 0,0 0-22 16,0 0-3 0,0 0 33-16,13 48-20 0,-13-48 11 15,0 0-8-15,-39 45-13 16,39-45 22-16,0 0 1 0,-46 18 101 16,46-18-9-16,-46-4-9 15,46 4-47-15,0 0 19 0,-53-44-29 16,20-4-30-16,14 0 0 15,5-4 0-15,-5-4-11 0,6 0-14 16,6-3 17-16,0 15-3 16,1 3-17-16,6 41-181 0,0 0-201 15,0 0-202-15,0 0-39 16</inkml:trace>
  <inkml:trace contextRef="#ctx0" brushRef="#br0" timeOffset="1245">906 2127 992 0,'46'36'316'16,"-46"-36"89"-16,0 0-120 0,0 0-136 16,0 0-61-16,0 0-67 15,0 0-2-15,0 0-230 0,0 0-311 16,33-36-94-16</inkml:trace>
  <inkml:trace contextRef="#ctx0" brushRef="#br0" timeOffset="1592">1328 0 540 0,'0'52'139'0,"-7"14"17"0,-6 9-23 16,-6 6 58-16,-8 4-44 16,1 0-67-16,-7 0-20 0,-6-6-64 15,6-13 11-15,7-14 17 16,-2-11-8-16,28-41-8 16,0 0-3-16,0 0 14 0,-39 25-14 15,39-25-34-15,0 0 55 16,-33-62-20-16,7-9-32 0,13 1 126 15,-7 6 15-15,7 16 5 16,6 8-72-16,7 40-25 16,0 0-7-16,0 0 2 0,0 0-25 15,-39 70 20-15,12 1-17 16,1-1 29-16,6 4-28 0,1-4-282 16,-1 1-82-16,0 7-31 15</inkml:trace>
  <inkml:trace contextRef="#ctx0" brushRef="#br0" timeOffset="1968">0 1581 848 0,'0'0'85'0,"0"0"148"15,0 0 32-15,0 0-116 16,13 46 47-16,13 2-36 0,7 0 57 16,0-4-82-16,0-3-65 15,-7 3 8-15,-6-3-8 0,-7-4 2 16,-13 0-17-16,0-3-23 16,0-34-7-16,-13 44-1 0,13-44-24 15,-27 37 7-15,27-37 36 16,0 0 24-16,0 0-21 0,-33 8-37 15,33-8 10-15,0 0-14 16,-39-48-15-16,13 0 19 0,13-2-24 16,6 6 10-1,0 4 12-15,1 6-22 0,6 34 11 16,6-44-4-16,-6 44-205 16,0 0-186-16,0 0-216 0,33-41-68 15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4:35.199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11968 1094 693 0,'0'0'181'15,"0"0"-14"-15,0 0-15 0,0 0-33 16,0 0 15-16,0 0 19 16,0 0-45-16,0 0-20 0,0 0-28 15,0 0-27-15,-14-37 14 16,14 37-9-16,0 0-7 15,-39-33-3-15,0 7-2 16,6 8 1-16,-7 3 3 0,7-4 4 16,-6 5 5-16,6-1-8 15,-6 4-14-15,-1-4 32 16,7 4-16-16,-6-4-7 0,6 8-6 16,-6-4 43-16,-1 3-19 15,7 1-7-15,-6-1-7 0,0 8-18 16,-7 0 16-16,6 4-23 15,-6 0 15-15,0 3 25 0,0 1-5 16,7 3-26-16,-14 0 17 16,7 0-7-16,-6 4-13 0,-1-1 13 15,7 5 29 1,-13-4-9-16,13 3-16 0,-7 1-11 16,7-1 16-16,0 1-1 15,-6-1 2-15,12 1-8 0,1 3-6 16,-1-4 7-16,1 1 5 15,6-1-13-15,0 1-6 0,-6 3 8 16,6 0 20-16,-6-4 0 16,39-18-4-16,-46 34-12 0,6-9 13 15,40-25 1-15,-46 31-15 16,46-31-4-16,-52 41 2 0,12-12 1 16,40-29-10-1,-46 34-4-15,46-34-2 0,-52 44 12 16,12-11-3-16,40-33-10 15,-46 41-6-15,46-41 12 0,-39 51-3 16,39-51-9-16,-40 45-3 16,40-45-5-16,-33 48 16 0,33-48 1 15,-26 52 27-15,26-52-12 16,-26 55-4-16,13-11 1 0,0-3-18 16,13-41-3-16,-14 48 5 15,8-4 8-15,-1-3 15 0,1-4-10 16,6-37 4-1,0 55-1-15,6-10-11 0,1-5-7 16,-7-3 10-16,6 4-7 16,1-4-12-16,6 0 17 0,0 3 9 15,0 1-12-15,7-4-2 16,-20-37 11-16,33 52-3 0,0-8-10 16,6-3-4-16,-39-41 9 15,46 51 0-15,0-10-2 0,-6-4-11 16,-1-4-3-16,-6 0 16 15,-33-33-5-15,53 45-10 0,-7-5 6 16,0-6 10-16,-7-5-3 16,7-3-1-16,0 0-11 15,7-4 5-15,-1-3 7 16,1-1 4-16,6-3-15 0,7 0 1 16,-1-1 7-16,1-2 1 15,6-1-5-15,1-4 0 0,-1 0 0 16,-6-3 3-16,6 0-3 15,-6-1-4-15,-7 1 4 0,0 0 7 16,-13 0-4-16,6-4-8 16,-6 3-1-16,0-3 13 0,0 0-2 15,0-3-5-15,-6 3-6 16,-1-4 8-16,7-4 5 16,-6 5-7-16,-1-5-3 15,7 1-5-15,-46 7 10 0,53-18 5 16,-7 3-14-16,0 0 2 15,-46 15 12-15,59-26-2 0,-7 4-5 16,-6 0-8-16,-6 3 8 16,-40 19 3-16,59-33-3 0,-13 7 4 15,0 4-10-15,-7-4 3 16,-6 0 12-16,7 0-9 0,-40 26-4 16,52-44 4-16,-19 7 9 15,-33 37-6-15,53-48-13 16,-20 7 10-16,-1 8 3 15,-32 33 7-15,33-48-15 0,0 11-5 16,-33 37 10-16,26-44 13 16,1 7-19-16,-27 37-1 0,26-41 11 15,-26 41 3-15,26-40-13 16,-26 40 0-16,20-45 6 0,-20 45 9 16,13-44-9-16,-13 44-8 15,7-44 8-15,-7 44 6 16,6-48-6-16,-6 48-7 0,0-52 1 15,0 52 12-15,-6-48-6 16,6 48 0-16,-7-48-6 16,7 48 10-16,-6-48 1 0,6 48-15 15,-7-52 5-15,7 52 11 16,-13-52-6-16,13 52-5 0,-13-48 5 16,13 48 0-16,-13-55 2 15,13 55-8-15,-14-48 0 0,14 48 16 16,-19-48-3-16,19 48-16 15,-27-41 4-15,27 41 8 16,-19-40 6-16,19 40-17 0,-27-37 1 16,27 37 14-16,0 0-5 15,-39-41-9-15,39 41 0 16,0 0 13-16,-39-44 5 0,39 44-18 16,-33-34 2-16,33 34 5 15,-40-25 3-15,40 25-3 0,-39-30 0 16,39 30-5-16,0 0 5 15,-46-30 11-15,46 30-11 0,-40-25-8 16,40 25 8-16,0 0 7 16,0 0-12-16,-46-35 1 15,46 35 9-15,0 0-2 0,-39-40-8 16,39 40-1-16,-39-34 6 16,39 34 8-16,-46-29-8 0,46 29-7 15,-40-30 2-15,40 30 16 16,-46-33-8-16,46 33-9 15,-46-29 0-15,46 29 10 0,-46-26-1 16,20 4-7-16,26 22 4 16,-33-19-11-16,33 19 14 15,-39-18-3-15,39 18-9 0,-33-19-40 16,33 19-120-16,-33-15-109 16,33 15-211-16,-40-14-468 0</inkml:trace>
  <inkml:trace contextRef="#ctx0" brushRef="#br0" timeOffset="1528">11757 1649 834 0,'0'0'183'0,"0"0"-72"16,0 0-32-16,0 0-48 0,0 0-8 15,0 0 82-15,0 0 17 16,0 0-54-16,0 0-29 16,0 0 89-16,0 0-47 0,0 0 3 15,53 34 11-15,-53-34-21 16,52 29-23-16,-52-29-24 15,53 26 61-15,-53-26 3 0,59 18-53 16,-59-18 49-16,46 4-3 16,-46-4-18-16,0 0-20 0,40-11-20 15,-40 11-26 1,0 0 14-16,0 0 1 0,0 0-12 16,0-37-9-16,0 37 6 15,0 0-19-15,0 0 6 0,-40-11 19 16,40 11 0-16,-52 15 5 15,12 7-11-15,40-22 10 16,-39 44 25-16,6-7 16 0,33-37-18 16,-26 48-3-16,26-48 1 15,-27 41-7-15,27-41-6 16,-19 37 20-16,19-37 33 0,0 0 9 16,0 0-15-16,0 0-23 15,0 0-21-15,0 0-13 0,0 0-2 16,-40 33 1-16,40-33-1 15,0 0 3-15,0 0-9 16,-39-4 0-16,39 4-5 16,0 0 0-16,0 0 5 0,0 0 0 15,-27-44 7-15,27 44-7 16,-13-37-5-16,13 37-1 16,0 0-11-16,0-40-87 0,0 40-103 15,0 0-173-15,7-48-215 16,-7 48-144-16</inkml:trace>
  <inkml:trace contextRef="#ctx0" brushRef="#br0" timeOffset="1829">11639 1249 917 0,'0'0'285'0,"0"0"-21"16,0 0-54-16,0 0 30 0,-13 30-86 16,13-30-22-16,-13 49-56 15,6-8-26-15,-6-8-10 16,13-33-31-16,0 48-9 15,7-4 9-15,-1-7-6 0,1 4-66 16,-7-41-210-16,19 44-176 16,-19-44-40-16,14 52-15 0</inkml:trace>
  <inkml:trace contextRef="#ctx0" brushRef="#br0" timeOffset="2820">11416 1601 784 0,'0'0'200'0,"0"0"-18"16,0 0-16-16,0 0-46 15,0 0-22-15,0 0-32 0,0 0-45 16,0 0-3-16,0 0-5 16,0 0 47-16,0 0 37 15,0 0-23-15,0 0 4 16,0 0-18-16,13 45-18 0,-13-45 2 16,13 51-4-16,-13-51 64 15,6 37-35-15,-6-37-17 16,0 0 17-16,-6 41-20 0,6-41-26 15,0 0-23-15,0 0 6 16,-40 26-10-16,40-26 14 0,-46 18 0 16,46-18-13-16,-39 4-11 15,39-4 14-15,0 0-4 16,0 0 4-16,-33-33-10 16,33 33 10-16,0 0-18 0,-20-37 7 15,20 37 5-15,0 0 8 16,0 0 1-16,0 0 2 15,0 0-5-15,0 0 0 0,0 0-4 16,0 0 14-16,0 0-18 16,0 0 8-16,-39 37 4 0,39-37 4 15,0 0 4-15,-39 37-3 16,39-37-15-16,-40 22-7 16,40-22-1-16,0 0-23 0,-46 0-38 15,46 0-8-15,0 0 7 16,-39-26 13-16,39 26 1 15,0 0 19-15,-20-37 33 16,20 37 18-16,0 0-17 0,0 0-6 16,0 0-7-16,0 0 19 15,0 0-2-15,0 0 0 0,0 0 5 16,0 0 12-16,0 0 5 16,0 0 1-16,0 0 71 15,0 0-28-15,0 0-23 0,-46 37-4 16,0-19-9-16,7-6 4 15,-7-9-7-15,13-3-4 0,33 0-18 16,-46-11-13 0,46 11 7-16,0 0 20 0,-40-37-14 15,40 37 0-15,-6-37-18 16,6 37 10-16,0 0 5 0,0 0 0 16,46-33 7-16,-46 33-4 15,39-15-20-15,-39 15 20 16,0 0 10-16,0 0-3 0,0 0 5 15,0 0-15-15,0 0-2 16,0 0-2-16,0 0 23 0,-59 37-6 16,13-18 59-16,7-8 31 15,-1-8 10-15,40-3-11 16,-39-7 4-16,39 7-27 16,0 0-9-16,0 0-13 0,-40-33-28 15,21 3-10-15,5-7-16 16,14 0-4-16,0-3 4 15,7 3 5-15,6-4-14 0,-6 4-49 16,12 0-188-16,-5 4-302 16,12-8-283-16</inkml:trace>
  <inkml:trace contextRef="#ctx0" brushRef="#br0" timeOffset="3044">11573 1238 2342 0,'27'-3'312'16,"-27"3"-119"-16,0 0-86 0,32-8-51 15,-32 8-31-15,40 0-12 16,-40 0-103-16,0 0-330 0,0 0-307 15,26 22-51-15</inkml:trace>
  <inkml:trace contextRef="#ctx0" brushRef="#br0" timeOffset="3281">11271 1461 1511 0,'0'0'346'0,"0"0"-40"0,-39-26-129 16,39 26-81-16,0 0-37 16,0 0 17-16,0 0-8 0,32-11-35 15,-32 11-6-15,33 7 9 16,-33-7 0-16,0 0 1 0,0 0-10 16,0 0-13-1,-19 45-87-15,19-45-142 0,-66 40-179 16,0-14-197-16,7-4 9 15</inkml:trace>
  <inkml:trace contextRef="#ctx0" brushRef="#br0" timeOffset="3668">11278 1002 1012 0,'0'0'242'15,"0"0"-1"-15,0 0 14 0,0 0-114 16,0 0 28-16,0 0 6 16,0 0 5-16,0 0-25 0,0 0-49 15,0 0-8-15,-27 33-18 16,27-33-41-16,-26 41-26 16,0-8-7-16,26-33 9 0,-33 33-9 15,33-33-11-15,-26 22-91 16,26-22-54-16,-33 19-5 0,33-19 5 15,0 0 15-15,-33-4 44 16,33 4 38-16,0 0 30 0,-26-33 17 16,12 0-17-16,14 3 11 15,-6 1 19-15,6 29 1 16,0-30-8-16,0 30-9 16,0 0 4-16,0 0 16 0,0 0 0 15,0 0-5-15,-40 22-12 16,14 4-8-16,26-26-96 0,-52 48-314 15,-1-11-201-15</inkml:trace>
  <inkml:trace contextRef="#ctx0" brushRef="#br0" timeOffset="4092">10029 1575 922 0,'0'0'254'0,"0"0"46"0,0 0-91 15,39 0-64-15,-39 0 22 16,60 15 0-16,-14 7-3 15,-46-22-8-15,46 41-45 16,-46-41-30-16,39 55-16 0,-39-55-3 16,26 48-11-16,-26-48 1 15,0 45-25-15,0-45-24 0,0 0-3 16,-72 44 4-16,13-18 13 16,0-8-12-16,13-10-9 0,46-8-6 15,-59-11 17-15,59 11 2 16,-46-22-9-16,46 22-9 0,-20-41 1 15,20 41 8-15,6-59 0 16,1 18-15-16,-7 41-2 16,0 0-116-16,53-48-214 15,-7 19-345-15,6 10-160 0</inkml:trace>
  <inkml:trace contextRef="#ctx0" brushRef="#br0" timeOffset="5332">9589 2636 459 0,'0'0'91'0,"0"0"9"0,0 0 11 16,0 0 12-16,0 0-23 15,0 0-21-15,0 0 21 0,0 0 29 16,0 0-22-16,0 0 15 16,0 0-67-16,0 0 69 0,0 0 34 15,-59 15-24-15,-2 10-5 16,-4 16 17-16,-8 7 32 15,-19 15-22-15,-13 3-14 0,-26 8-30 16,-27 8-17-16,-19 3-24 16,-20 7-14-16,-33 8-2 15,-20 3-16-15,-20 4-27 0,-19 11-12 16,-13 1 9-16,-7 4 3 16,0 6-9-16,20-7 37 15,20-4-5-15,19-3 5 0,14-5 0 16,25-2 16-16,8-9-3 15,12 1-1-15,7-11-21 0,13-4-18 16,7-4 4-16,13-7-5 16,6-11-8-16,20-8-10 0,14-3 11 15,25-8-2-15,7-7-7 16,14-4-3-16,19-3 13 16,6-8 6-16,40-22-18 15,0 0 0-15,0 0 6 0,-39 22 9 16,39-22-18-16,0 0 5 15,0 0-1-15,0 0 5 0,0 0-107 16,0 0-103-16,0 0-100 16,0 0-116-16,0 0-139 0,0 0-102 15</inkml:trace>
  <inkml:trace contextRef="#ctx0" brushRef="#br0" timeOffset="7749">3779 5681 602 0,'0'0'161'0,"0"0"33"16,0 0 40-16,0 0-33 0,0 0-52 15,0 0 37-15,0 0-24 16,0 0-10-16,0 0-65 0,0 0-12 16,0 0-54-16,0 0 17 15,-46-26-26-15,46 26 8 16,-33-22-20-16,0 7 19 15,33 15 6-15,-33-18 17 0,33 18-5 16,-39-15-28-16,-1 0-6 16,7 4 17-16,1 0-18 0,-1 4-2 15,-7-4 16-15,-6 3 26 16,0 1-8-16,-6 3-11 16,-1-3-7-16,1 3-16 0,-1 0 3 15,0 4 7-15,7-3-23 16,0 3 13-16,0-4 7 15,7 4 2-15,6 4-29 0,-6-4 20 16,6 0 9-16,0 0-3 16,0 0-10-16,0 3-7 15,0 5 8-15,-6-1-9 0,6 4 20 16,-13-3 1-16,7 3 2 16,-7-4-6-16,0 4 49 0,0 0 0 15,0 4-18-15,-7-8-29 16,7 8-12-16,-13-4 23 0,0 4 1 15,0-4 22-15,0 4 11 16,-7 0-22-16,-6 3 7 0,-1-3 24 16,14 3-13-1,0 1-23-15,6 3 3 0,7 0-3 16,0 0 32-16,7 4-13 16,0 4-8-16,39-30-2 0,-53 48-7 15,53-48-11-15,-53 59 16 16,14-7 16-16,39-52-15 0,-46 62-9 15,13-10-20-15,7-4 12 16,26-48 16-16,-33 63 3 16,7-15-10-16,-1-4-13 0,8 1-5 15,19-45-7-15,-27 59 17 16,14-10-13-16,-6-5-9 16,5-7 10-16,8 0 0 0,6-37 7 15,-13 48-1-15,13-11-11 16,0-37-6-16,0 41 38 0,0-41 26 15,6 48-33-15,1-8-22 16,-7-40 2-16,26 45 2 16,-6-8 3-16,-20-37-4 0,33 51-15 15,-14-10 13-15,1-4-1 16,6 4-3-16,-6-4-6 0,6 3 1 16,-26-40 9-16,40 52 6 15,-1-11-7-15,-39-41-6 0,46 48 3 16,0-11 7-1,-6-4-1-15,-1 0-10 0,1 0 4 16,-1-7 0-16,0-4 6 16,1 1-1-16,-1-1-8 0,7-4 3 15,0 1 12-15,7-1-9 16,-7-3-10-16,13 0 10 0,-6-1 6 16,-1-2-9-16,1-1 0 15,-1 0-3-15,1-4 8 0,-1 0 4 16,-6-3-6-16,7 4-8 15,-7-8 5-15,7 0 6 16,-7-4-9-16,6 4-1 16,1-8 10-16,6 1-6 0,-7 0-3 15,8-1-5-15,-1 1 5 16,-7 0 9-16,7-1-6 0,-6-3 0 16,6 4 0-16,-6-8 12 15,-1 4-15-15,1 0-5 0,-1-4 8 16,1 0 5-16,-7 0-1 15,0-3-7-15,0 3-4 16,0-3 11-16,0-1 1 0,-7-3-5 16,7 4-8-16,0-8 8 15,-6 3 8-15,6-2-8 16,-7-1-8-16,1 0 13 0,6 0-12 16,-7-4 14-16,-6 1-11 15,0 3 8-15,6-3-10 16,-12-5 12-16,-1 1-6 0,0 0-4 15,0 0 8-15,1-4-11 16,-1 0 14-16,-6 0-14 0,-7 3 10 16,7 1 3-16,-7 0-12 15,0 3 11-15,0-3-10 0,-6 4 12 16,-1-5-10-16,-6 5 5 16,0-4-5-16,0-1 0 0,0 34 14 15,0-55-20-15,-6 11 12 16,-1 2-8-16,7 1 8 15,-7 4-3-15,7 0 8 16,-6 4-14-16,6 33 6 0,-7-48 0 16,1 11 0-16,6 37 3 15,-7-44-7-15,7 44 12 0,-13-41-14 16,13 41 9-16,-20-37-3 16,20 37-5-16,-26-37 8 0,26 37-6 15,0 0 8-15,-33-40-5 16,33 40-6-16,-39-37 14 0,39 37-14 15,-40-30 6-15,40 30 6 16,0 0-11-16,-46-29 5 16,46 29 0-16,0 0 0 0,-39-30 5 15,39 30-11-15,0 0 10 16,0 0-1-16,0 0-8 16,-40-37 11-16,40 37-12 0,-32-26 8 15,32 26-2-15,0 0 4 16,-33-26-4-16,33 26-8 0,-40-18 18 15,40 18-19-15,-33-19 15 16,33 19-6-16,-46-14-7 16,20 3 14-16,26 11-11 0,0 0 4 15,-46-15-10-15,46 15-121 16,-46-8-70-16,46 8-136 0,0 0-243 16,0 0-260-16</inkml:trace>
  <inkml:trace contextRef="#ctx0" brushRef="#br0" timeOffset="11204">2747 437 535 0,'0'0'132'15,"33"18"0"-15,-33-18-35 16,0 0-37-16,33 37-33 0,-33-37 78 15,19 37 1-15,-12-8 6 16,-7-29-46-16,-7 34-15 0,7-34-10 16,-32 40 65-16,-8-10-62 15,7-12 9-15,7-7-20 16,26-11-30-16,-39 8-16 16,39-8 44-16,-33-11-10 0,33 11 0 15,-20-26-26-15,7-4 13 16,13-3-25-16,0 0 11 0,6 3 10 15,-6 30-10-15,14-33 21 16,-14 33-31-16,0 0 37 0,0 0-21 16,0 0-14-16,0 0 23 15,0 0-18-15,0 0 23 0,0 0 56 16,0 0 26-16,-7 37 40 16,-6 0 23-16,-7 4-32 15,-6-1-66-15,0 1-32 16,-7-1-6-16,-7-6-8 0,7-1-21 15,1-7 17-15,-1-8 0 16,33-18-25-16,-33 15 23 0,33-15-6 16,0 0-3-16,-40 0-3 15,40 0 3-15,0 0-18 0,-19-33 30 16,19 33-5-16,-13-33-24 16,13 33 19-16,0 0-6 0,0 0-15 15,0 0 19-15,0 0 8 16,0 0-11-16,0 0 19 15,0 0-10-15,0 0 1 0,6 37 47 16,-6-8-54-16,0-29-3 16,0 30 20-16,0-30-12 0,-20 29-9 15,20-29 1-15,0 0 12 16,-39 30-20-16,6-15 15 16,33-15-4-16,-33 3-10 0,33-3 10 15,0 0-28-15,-33-18-19 16,33 18 10-16,-19-33 10 0,19 33 8 15,-7-34 5-15,7 34 18 16,-6-29-13-16,6 29-7 0,0 0 16 16,0 0-22-16,0 0 15 15,0 0 22-15,0 0-19 16,0 0 6-16,6 33 10 0,-6-3-19 16,0-1 18-16,0 8 173 15,-13 7 8-15,6 4-76 0,-12 0-28 16,-8 0-26-16,8 0-33 15,-8-3-19-15,-5-4 2 0,-1-4-15 16,0-11-69-16,33-26-171 16,-46 37-293-16,46-37-212 0</inkml:trace>
  <inkml:trace contextRef="#ctx0" brushRef="#br0" timeOffset="11553">2576 74 1024 0,'-13'37'246'15,"13"-37"3"-15,-7 30-68 0,7-30-65 16,0 0-17-1,0 0-22-15,0 0-15 0,0 0-35 16,0 0-12-16,0 0 17 16,0 0 81-16,0 0-58 0,0 0-7 15,0 0-21-15,0-33 13 16,0-1 31-16,0 5 14 0,0 29-26 16,-6-33-13-16,6 33-9 15,0 0-12-15,0 0-28 0,0 0 3 16,-33-15 12-16,33 15-20 15,0 0-201-15,0 0-211 0,-39 29-245 16</inkml:trace>
  <inkml:trace contextRef="#ctx0" brushRef="#br0" timeOffset="11892">1958 455 1034 0,'14'30'221'16,"-14"-30"-55"-16,32 18-79 16,-32-18-30-16,33 4-15 0,-33-4 102 15,33-8-44-15,-33 8-18 16,33-14-3-16,-33 14 47 15,0 0-4-15,26-41 9 0,-13 8-35 16,-13 33-40-16,0-30 16 16,-6 8-14-16,6 22-30 0,0 0-31 15,-26-7 16-15,-1 18-5 16,1 7-8-16,26-18-8 0,-33 37-72 16,7-4-168-16,26-33-194 15,-26 45-179-15,19-8-8 0</inkml:trace>
  <inkml:trace contextRef="#ctx0" brushRef="#br0" timeOffset="12336">1676 86 912 0,'0'0'225'0,"-40"-30"-73"0,40 30-50 16,-26 4 0-16,26-4 47 16,-26 59 8-16,6 7 23 0,14 12-11 15,-1 11-42-15,14 7 22 16,-1 3-10-16,7 5-24 16,7 3-44-16,-7-4 49 0,-6 1-52 15,-7-8-15-15,-7-4-15 16,-13-7-9-16,-12-2 28 0,-1-10-12 15,-13-10 3-15,-7-7-23 16,-6-12-7-16,6-3-11 0,-6-16-3 16,7-6 39-16,-1-12 16 15,7-7-3-15,46 0-20 0,-59-18-1 16,26-8-20-16,33 26 1 16,-33-55-7-16,14-1 2 15,12 1-16-15,20-1 10 16,7-3-14-16,6-5 13 0,14 2-7 15,6 6-1-15,6 4-3 16,-6 8-81-16,0 15-113 0,-6 6-148 16,-40 23-185-16,52-11-149 15,-19 15-8-15</inkml:trace>
  <inkml:trace contextRef="#ctx0" brushRef="#br0" timeOffset="12672">624 2170 1612 0,'0'0'315'0,"0"0"-32"0,0 0-69 15,0 0-21-15,53-7-18 16,19-12-23-16,33-10-40 0,14-8-44 15,25-4-2-15,27-10-16 16,20-9-19-16,19-6-12 0,13-15-17 16,7-12 2-16,14-3-4 15,-8-4 3-15,-12 8-9 16,-21 11 12-16,-32 10-12 0,-26 8 9 16,-34 15-19-16,-19 7 20 15,-26 15-18-15,-20 4 14 0,-13 11-131 16,-33 11-90-16,0 0-174 15,0 0-229-15,0 0-128 0</inkml:trace>
  <inkml:trace contextRef="#ctx0" brushRef="#br0" timeOffset="14261">0 1649 1471 0,'0'0'286'0,"0"0"-51"0,0 0-99 16,0 0-71-16,33-37-29 16,13 8-22-16,13 7-14 15,13 0 0-15,1 3 19 0,-1 1-19 16,-13 6 0-16,-6 1-16 16,-7 4-243-16,-46 7-243 15,0 0-165-15</inkml:trace>
  <inkml:trace contextRef="#ctx0" brushRef="#br0" timeOffset="50632">3266 6158 404 0,'0'0'86'16,"0"0"4"-16,0 0 13 15,0 0 2-15,0 0-38 16,0 0 21-16,0 0 20 15,0 0-34-15,0 0-15 0,0 0 166 16,0 0-27-16,0 0-27 16,0 0-77-16,0 0 3 0,0 0-16 15,0 0-14-15,0 0-20 16,26 48 7-16,-26-48-10 16,7 40-6-16,-7-40 28 0,0 0-41 15,0 0 2-15,-13 37-10 16,13-37-5-16,0 0-19 15,0 0 4-15,-46 30 10 16,46-30-13-16,0 0 18 0,-53 7-5 16,53-7 3-16,-46-7-7 15,46 7 5-15,0 0-8 16,0 0 0-16,-46-30-17 0,46 30 26 16,0 0-9-16,-33-51-5 15,20 10 14-15,13 41-16 0,-13-63 17 16,7 8-2-16,6 10-2 15,0 5-6-15,0-1 0 16,0 41-5-16,0-41-11 0,0 41 21 16,-7-36-5-16,7 36 3 15,0 0 2-15,0 0 2 16,0 0-2-16,-7-34-10 16,7 34 1-16,0 0-4 0,0 0-5 15,0 0 13-15,0 0 3 16,0 0-3-16,0 0 11 15,0 0-7-15,0 0-4 0,-19 45-11 16,6-8 11-16,13-37 62 16,0 55-12-16,0-11-9 0,0-44-17 15,13 63-24-15,6-19 16 16,-19-44 8-16,14 48-14 16,-1-7-8-16,-13-41-2 15,19 41-9-15,-19-41 20 0,7 37-2 16,-7-37 51-16,0 0-35 15,0 0-1-15,7 37 2 16,-7-37-6-16,0 0-11 0,0 0-3 16,-33 22-3-16,33-22 2 15,-46 15-5-15,46-15-7 16,-46 7 7-16,46-7-6 0,-40-4 6 16,40 4 3-16,-39-11 0 15,39 11-3-15,0 0 6 0,0 0-12 16,-33-37-10-1,33 37 11-15,-7-37 10 0,7 37-14 16,0 0-5-16,0 0 14 16,0 0 8-16,40-29 0 15,-40 29-8-15,0 0 5 0,39 7 1 16,-39-7-6-16,0 0-7 16,27 41 19-16,-14-1 7 0,-13-40 2 15,-13 41 0-15,13-41 5 16,-14 44 2-16,14-44-4 15,-32 45-4-15,5-15-5 0,27-30-15 16,-39 34 6-16,6-16-12 16,0-7 12-16,0-4-15 0,33-7-26 15,-39 0-74 1,39 0-46-16,-40-18-102 0,40 18-62 16,-26-41-162-16,20 3-44 15,12-6 2-15</inkml:trace>
  <inkml:trace contextRef="#ctx0" brushRef="#br0" timeOffset="50877">3187 5988 932 0,'0'0'235'16,"46"-4"-34"-16,-46 4-15 16,46 4-74-16,-46-4-56 0,46 3-33 15,-46-3-10-15,0 0-16 16,46 8 8-16,-46-8-252 16,0 0-130-16,0 0-75 0</inkml:trace>
  <inkml:trace contextRef="#ctx0" brushRef="#br0" timeOffset="51156">2740 6272 907 0,'0'0'299'0,"0"0"-5"16,0 0-48-16,0 0 4 0,0 0-40 16,0 0-6-16,7 41-90 15,-7-41-38-15,-20 44-35 16,20-44-15-16,-46 45-7 16,0-12-24-16,7-7 9 0,-1-3-21 15,40-23-141-15,-46 18-206 16,46-18-193-16,-46 11-45 0</inkml:trace>
  <inkml:trace contextRef="#ctx0" brushRef="#br0" timeOffset="51374">2642 6006 1029 0,'0'0'263'16,"0"0"-19"-16,0 0-138 15,0 0-28-15,0 0-63 0,0 0-15 16,0 0-96-16,0 0-277 16,0 0-142-16</inkml:trace>
  <inkml:trace contextRef="#ctx0" brushRef="#br0" timeOffset="51812">2491 6058 622 0,'0'0'193'16,"0"0"56"-16,0 48-36 0,0-48-16 15,0 52-32-15,0-52-77 16,0 51-17-16,0-51-38 16,-20 52-9-16,20-52-40 15,-33 41 26-15,33-41 4 0,-52 33-14 16,6-15 0-16,46-18 0 16,-40 8-4-16,40-8 11 15,0 0-14-15,0 0 19 0,0 0-23 16,-20-44 7-16,20 44 16 15,7-45-27-15,-7 45 15 0,0 0-7 16,0 0 3-16,0 0 14 16,46-18 72-16,-46 18-22 15,0 0 12-15,0 0-2 0,0 0-39 16,20 44-2 0,-20-44-12-16,0 44-4 0,0-44-26 15,-27 48 36-15,27-48-23 16,-52 41-9-16,-1-11-133 0,14-12-109 15,-7-2-101-15,46-16 1 16,-46 4-7-16,6-4-15 16</inkml:trace>
  <inkml:trace contextRef="#ctx0" brushRef="#br0" timeOffset="52001">2175 6609 920 0,'0'0'269'0,"53"8"4"16,-7-8-65-16,6-4-49 15,1 4-76-15,-7-7-29 0,7 3-43 16,-7-3-11-16,-46 7-222 16,52-19-207-16,-52 19-109 15</inkml:trace>
  <inkml:trace contextRef="#ctx0" brushRef="#br0" timeOffset="52367">1893 5844 747 0,'0'0'244'0,"0"0"65"15,0 0-67-15,-33 48-80 16,26 3 52-16,7 1 17 0,7 0-70 16,-1 7-27-16,1-4 5 15,0 1-65-15,-7-1-6 16,-7-7-40-16,-6-11 12 0,-13 0-19 16,26-37-9-16,-53 37-5 15,0-11-10-15,1-11 12 16,-1-12-12-16,7-3 13 15,7-7-25-15,39 7 24 0,-40-30-15 16,40 30 6-16,-26-55-11 16,20-4 5-16,19 7 3 15,6 0-138-15,14 1-94 0,7 10-170 16,6 8-84-16,0 3 12 16,-7 8 40-16</inkml:trace>
  <inkml:trace contextRef="#ctx0" brushRef="#br0" timeOffset="52512">1755 6080 893 0,'0'0'249'15,"0"0"31"-15,0 0-41 16,39 33-107-16,-39-33-72 0,59 15-27 16,-13-11-23-16,0-4-391 15,0-4-278-15</inkml:trace>
  <inkml:trace contextRef="#ctx0" brushRef="#br0" timeOffset="53432">10555 3002 591 0,'0'0'214'0,"0"0"41"0,0 0-83 15,0 0-56-15,0 0-40 16,0 0-49-16,-33 7 123 0,33-7-49 16,-53 70 61-16,1 11 29 15,-14 23 43-15,-13 21-35 16,-13 20-45-16,-13 13-36 16,-20 16 2-16,0 8-47 0,-6-1-9 15,-14 4-14-15,0-8-29 0,7-11 56 16,0-14-29-16,13-19-11 15,0-15-12-15,20-14-10 16,6-12 10-16,20-14-5 16,1-16 15-16,18-3-12 0,8-10-17 15,6-9 8-15,6 1-18 16,40-41 8-16,-39 33 2 0,39-33-10 16,0 0 14-16,0 0-13 15,0 0-1-15,-33 33 4 0,33-33-66 16,0 0-117-16,0 0-194 15,0 0-226-15,0 0-107 0,0 0 16 16</inkml:trace>
  <inkml:trace contextRef="#ctx0" brushRef="#br0" timeOffset="54300">8674 5903 1048 0,'0'0'254'0,"13"-41"10"0,-13 41-13 16,0 0-70-16,-46-37-50 15,-6 11-4-15,-1 12-40 0,-6-1-15 16,-7 7-12-16,1 1-32 15,-8 0 25-15,1 7 39 16,-7 0-20-16,-13 3-28 0,0 8-16 16,-6 0-3-16,-14 4-3 15,-6 7 62-15,6 1 14 16,0 6-39-16,14 1-22 0,6 3-21 16,6 11 18-16,1 4 21 0,-1 8-15 15,8 10 2-15,-1 4-17 16,6 1-8-16,8 6 65 15,-1-3-21-15,13 5-35 16,1-2 4-16,12-3-17 0,8 4 27 16,5-4-1-16,8-4-7 15,5 4-13-15,8-4-11 0,6 0 7 16,0-3-2-16,13-1-2 16,0 1 13-16,13-5 4 0,7-6-18 15,13 3-7-15,13-7 7 16,7-4 3-16,13-4-10 0,6-7-3 15,7-4 0 1,14 0 6-16,5-10-1 0,1-5-5 16,6-10-3-16,1-1 8 15,-1-11 5-15,-6-3-8 0,6-8-8 16,-6-3 6-16,6-8 10 16,-6-8-10-16,6-6-3 0,7-8 3 15,0 0 7-15,-7-8 1 16,0-3-14-16,-6 0 6 0,-7-7 4 15,-6-5 6-15,-14-2-10 16,-6-9-5-16,-13 1 8 0,-1-4 4 16,-12 0 2-16,-14 0-12 15,1 0-1-15,-14 4 10 16,0 0-10-16,-6 2 4 16,-6 9 12-16,-14 0-12 0,0 7-10 15,-6 7 13-15,-9 5-3 16,-4 6 0-16,19 45-10 0,-46-51 10 15,6 14 12-15,1 7-12 16,-1 8-5-16,-6 0-5 0,7 7 16 16,-7 0-6-16,7-3 0 15,-1 7-6-15,1-1 13 0,-1 1-7 16,1 0-3-16,39 11-2 16,-53-11 8-16,14 0 2 15,39 11-17-15,-46-11-89 16,46 11-81-16,-40-7-82 0,40 7-173 15,0 0-318-15,-46 7-215 16</inkml:trace>
  <inkml:trace contextRef="#ctx0" brushRef="#br0" timeOffset="55559">8635 6195 727 0,'0'0'177'16,"0"0"-21"-16,0 0 42 15,0 0-40-15,0 0-9 16,0 0 31-16,0 48-44 16,6-11 11-16,8 3-48 0,-8-7 10 15,1 4-20-15,-7-3-27 16,0-1 1-16,-13 1-26 16,13-34-6-16,-33 37-24 0,0-7 6 15,0-8-8-15,0-4 1 16,-6-7-40-16,6-3-103 0,33-8-148 15,-46 0-169-15,13-4-28 16,33 4 5-16</inkml:trace>
  <inkml:trace contextRef="#ctx0" brushRef="#br0" timeOffset="55818">8379 6446 920 0,'0'0'259'0,"0"0"5"15,0 0 17-15,0 0-23 0,0 0-26 16,0 0-45-16,0 0-14 16,-20 42-61-16,0-2-22 15,-6 4 51-15,0-3-45 0,-7-4-50 16,0 0-22-16,0 0-19 15,7-11-11-15,26-26-141 16,-46 29-231-16,46-29-293 0,-46 19-87 16</inkml:trace>
  <inkml:trace contextRef="#ctx0" brushRef="#br0" timeOffset="56384">8195 6213 1002 0,'0'0'332'0,"0"0"-48"0,0 0-61 15,0 0-66-15,-33 48 7 16,6-11-60-16,27-37-43 15,-46 41-14-15,7-8-24 0,-7-11-23 16,0-3 15-16,7-5-8 16,-1-3-15-16,40-11 22 15,-46 4-27-15,46-4 19 0,-39 0 1 16,39 0-22-16,0 0 35 16,0 0-12-16,0 0-8 0,0 0 2 15,0 0-11-15,0 0 17 16,0 0-3-16,-40-22 18 15,40 22 50-15,0 0-19 0,0 0 33 16,0 0-9-16,-26 55 9 16,6-9 13-16,7-2 0 0,0-3-13 15,0-1 13-15,13-40-16 16,-33 52-22-16,7-15-13 0,-7-7-20 16,0-8-21-1,-6-4 9-15,-1-3-10 0,1-11-15 0,-1-1 15 16,1-6-7-1,-1-8 4-15,8 0 27 0,32 11 1 16,-33-34 1-16,6-3-21 16,14-3 10-16,7-5-27 0,12 1 14 15,7-4-14-15,7 4 12 16,6 2-13-16,1 5-21 0,12 4-117 16,-39 33-165-16,66-48-256 15,-7 7-284-15</inkml:trace>
  <inkml:trace contextRef="#ctx0" brushRef="#br0" timeOffset="57764">11659 3090 452 0,'0'0'91'0,"0"0"21"16,0 0-7-16,0 0-55 0,0 0 117 15,0 0-57-15,0 0 43 16,0 52 14-16,6 7 98 0,1 8-7 16,6 6-60-16,0 16-32 15,7 11-35-15,0 11 15 0,6 3-56 16,7 8-41-16,6 8-33 15,1-4 0-15,6 3 4 16,-7-3 56-16,7-4-29 0,0 0-7 16,-7-4-14-16,-6-7-15 15,0-8-11-15,0-10-7 16,-7-16 16-16,1-7 3 0,-8-14-8 16,1-8-11-16,0-7 14 15,-20-41 44-15,26 40-11 0,-26-40-11 16,0 0-18-16,0 0-16 15,0 0 20-15,0 0 17 16,0 0-21-16,33 41-2 0,-33-41-6 16,0 0 8-16,0 0-5 15,0 0-6-15,0 0-12 0,0 0 8 16,33 22 11-16,-33-22-7 16,0 0-45-16,0 0-193 0,0 0-285 15,52 11-323 1</inkml:trace>
  <inkml:trace contextRef="#ctx0" brushRef="#br0" timeOffset="59208">13157 5640 378 0,'0'0'68'0,"-46"-14"39"0,46 14-26 16,-46-11 18-16,6 3 24 16,1 1-11-16,0 3 7 15,39 4-53-15,-59-7 20 0,-1-1-28 16,8 5 45-16,-7-5-18 16,0 1 2-16,6 3-11 0,-6 0-1 15,0 4-25 1,0 0 38-16,6 0 5 0,-6 4-52 15,6 4 5-15,-6-1 8 16,7 4 27-16,-8-4-18 0,8 5-20 16,-1 2 18-16,-6 5-8 15,7-1 3-15,6-3-7 16,0 7-16-16,0 0 20 0,6-3 31 16,-6 3-8-16,0 0-3 15,7 4-19-15,-7 0 1 0,-7 0-12 16,7 0 8-16,0 3-8 15,7-3-15-15,-1 4-7 16,1-1 6-16,39-29 47 16,-46 48-29-16,13-7-23 0,7-4-9 15,6 3 12-15,7 1 41 16,0 0-21-16,13 3-14 16,-7-3 0-16,7 3-12 0,7-7 0 15,-7 4 25-15,6 0 4 16,7 0-19-16,1 3-21 0,-1-3 1 15,0 3 2-15,7 4-1 16,6 0 8-16,0 0-6 16,0 0 3-16,1-3-5 0,6-1 9 15,6 0-2-15,0-3-9 16,7 0-5-16,0-5-3 16,7 1 0-16,-7 0 3 0,7-7-3 15,-1 3 0-15,-6-3 0 16,7-4 11-16,-1-4-8 15,1 0-3-15,6 0-4 0,7-3 4 16,-1-5 0-16,-5 1 7 16,-1-4 1-16,6-3 0 0,-5-5-8 15,5 1 3-15,8-4-3 16,-1 0-3-16,0-4-4 0,0 4 2 16,1-7 5-1,6 3 0-15,-1-7 0 0,1 4 0 16,7-4 0-16,-8-4 7 15,1-4 1-15,0 1-5 0,-7-4-3 16,1-4 0-16,-1 0 0 16,-6 0 0-16,-7-7-7 0,0 0 7 15,-6-4 0-15,-1 0 6 16,1-4 0-16,-7-3 0 16,-7-1-6-16,7 1-5 0,-6-4 2 15,-1 0 3-15,-6 4-7 16,-7-1 3-16,0-3 0 15,-6 4 4-15,-13 0-6 0,-1 3 6 16,1-3 0-16,-7-2 0 16,-7 2 0-16,1 3-3 0,6 41 0 15,-27-59 3-15,27 59 0 16,-32-70 0-16,-1 18 6 16,6 12-4-16,27 40 15 0,-52-52-25 15,6 8 8-15,46 44-7 16,-59-48 1-16,13 11-6 0,0 3 9 15,6 5-2-15,40 29 5 16,-52-37-8-16,6 7 5 0,13 5-4 16,33 25 10-1,-53-34-3-15,7 5 9 0,46 29-9 16,-52-33-6-16,6 7-5 16,0 7-1-16,0 8 6 0,6 4-2 15,-6 3 0-15,7 4 3 16,-1 0-2-16,1 4 7 0,39-4-6 15,-53 7-55-15,14 0-21 16,39-7-38-16,-46 4-63 16,46-4-109-16,0 0-229 0,-46 0-277 15</inkml:trace>
  <inkml:trace contextRef="#ctx0" brushRef="#br0" timeOffset="59584">13545 6169 1231 0,'13'-52'316'16,"-13"52"-35"-16,0 0-99 0,0 0-69 15,0 0-57-15,0 0 52 16,0 0 25-16,0 0-7 0,0 0-15 16,-7 55-2-16,1 1-33 15,-1-1-20-15,0-3-18 16,7 0-17-16,-6-1-11 0,-1-1-4 15,7-6-6-15,-6-4-13 16,6-40-183-16,-7 49-195 0,7-49-203 16,-20 33-18-16,20-33 30 15</inkml:trace>
  <inkml:trace contextRef="#ctx0" brushRef="#br0" timeOffset="60023">13393 6464 859 0,'0'0'242'16,"0"0"45"-16,0 0-13 0,0 0-64 16,-52 4-35-16,52-4-10 15,-59 27-28-15,13-5-49 16,-7 0-31-16,7 0-9 0,0-3-35 15,-6-4 0-15,6-1-4 16,0-2 10-16,6-5-19 16,1-3-17-16,39-4 9 0,-46-4 19 15,46 4-11-15,0 0-6 16,-46-26 15-16,46 26-9 0,0 0 5 16,0 0-1-16,-40-44-4 15,40 44 4-15,0 0-8 0,0 0 1 16,0 0 3-16,-46-4-11 15,46 4 91-15,-46 30 34 16,7-1 8-16,39-29-28 16,-53 52-16-16,7-15-35 0,7 3-13 15,39-40-10-15,-39 45-10 16,39-45-6-16,-46 40-8 0,46-40 4 16,-40 30-139-16,40-30-173 15,0 0-223-15,0 0-147 16,0 0 23-16</inkml:trace>
  <inkml:trace contextRef="#ctx0" brushRef="#br0" timeOffset="60217">12631 6320 994 0,'53'-48'228'0,"-53"48"58"0,59-29-23 15,-6 14-109-15,-7 7-38 16,6 8-80-16,1 0-25 0,-1 8-8 16,-52-8-74-16,66 7-346 15,-66-7-194-15</inkml:trace>
  <inkml:trace contextRef="#ctx0" brushRef="#br0" timeOffset="60457">12441 6014 1544 0,'0'0'351'0,"-53"-11"18"15,53 11-64-15,0 0-102 0,-39 59-96 16,26-4-51-1,6-3-20-15,7-1-28 0,0 1-1 16,7-4-93-16,-7-48-208 16,0 63-237-16,0-15-139 0,0-48 22 15</inkml:trace>
  <inkml:trace contextRef="#ctx0" brushRef="#br0" timeOffset="60820">12237 6539 834 0,'-53'-15'200'0,"53"15"101"16,0 0-9-16,0 0-82 15,0 0-95-15,-52-56-42 16,52 56-15-16,-7-52-45 16,7 52-17-16,0 0-4 0,0 0 14 15,53-44-9-15,-53 44 31 16,46-15 27-16,-46 15 0 0,0 0 27 15,46 22 28-15,-46-22 9 16,0 0-6-16,6 45 8 0,-6-45-11 16,0 0-33-16,-39 48-19 15,-7-21 4-15,-13-13-24 0,0-3-13 16,0-3-7-16,-1-8-18 16,1 0 5-16,7-8-9 15,-1-3 4-15,7-3 6 0,13-1-4 16,33 15-2-16,-46-31-3 15,46 31-80-15,0 0-105 16,-46-51-166-16,27 10-241 0,19 41-158 16</inkml:trace>
  <inkml:trace contextRef="#ctx0" brushRef="#br0" timeOffset="61025">11698 6128 1624 0,'0'0'356'0,"0"0"-37"16,0 0-97-16,0 0-92 0,0 0-68 16,53 4-24-16,6-8-26 15,0 0-121-15,0 1-361 0,0-8-414 16</inkml:trace>
  <inkml:trace contextRef="#ctx0" brushRef="#br0" timeOffset="61772">12513 2780 841 0,'0'0'7'0,"0"0"144"16,0 0 65-16,0 0-37 15,0 0-8-15,39 26-10 16,1 3 28-16,12 12 1 0,21 14-32 15,19 12-53-15,26 10-48 16,26 12-9-16,14 15-22 0,20 10-10 16,12 12 0-16,14 10-16 15,13 1 0-15,13 4-6 16,6-4 24-16,1-4-13 16,-1-7-13-16,-6-8 0 0,-26-11 14 15,-26-11 9-15,-21-7-21 16,-25-12-9-16,-21-10 26 0,-25-12 2 15,-7-7-26-15,-20-7 5 16,-7-8 22-16,-6 1-5 0,-46-34-5 16,60 37-11-16,-14-12 3 15,-46-25 4-15,52 34 9 0,-6-12-18 16,0-7-1-16,-46-15 10 16,53 22 16-16,-7-7-150 15,-46-15-155-15,46 14-191 16,-46-14-137-16</inkml:trace>
  <inkml:trace contextRef="#ctx0" brushRef="#br0" timeOffset="62871">17796 5389 380 0,'0'0'0'0,"40"-15"24"15,-40 15-14-15,0 0 3 0,0 0-3 16,0 0-2-16,0 0 10 15,0 0 25-15,0 0 51 0,0 0 35 16,0 0 31-16,-59-29 12 16,13 10 0-16,46 19-38 15,-66-14 59-15,7 6-35 16,0 1-36-16,-7 3 5 0,0 0 1 16,-6 4-48-16,-7 0-40 15,0 8 10-15,-13 3 12 0,7 0-14 16,-1 7-16-16,1 1-32 15,-7 7 11-15,0 3 53 16,6 1 1-16,8 7-23 0,-1 0-32 16,6 7-4-16,8-3 19 15,6-1-16-15,6 1-16 0,7 3 10 16,0 1 16-16,13-1 2 16,0 4 50-16,14 4-25 15,12 3-12-15,7 8 10 0,7 0-12 16,12 3-22-16,14-7 13 15,7 4-4-15,6-4-7 16,6-3-8-16,1-1-4 0,12-6 7 16,8-1 16-16,6-3-23 15,6-1 0-15,14-7 6 0,-1 4-1 16,7-8-1-16,7 0-16 16,6-7 4-16,7-4 14 0,0 0 6 15,6-11-12-15,1-3 0 16,-1-8 5-16,-12-8 3 15,-1-3-17-15,-13-7 9 0,0-4 3 16,-13-8 0-16,-6 1 6 16,-8-8-14-16,-5 0 5 15,-14 0 17-15,0-8-17 0,-6 1 8 16,-53 44 6-16,65-55-6 16,-12 6-18-16,-53 49 10 0,66-63 4 15,-20 11 14-15,-46 52-26 16,52-66 4-16,-6 14 8 15,-46 52 3-15,40-70 12 0,-14 18-4 16,-13 11-1-16,-13 41-8 16,7-63 12-16,-7 12-7 0,-14 3-9 15,1 3-9-15,-13 5-1 16,26 40 10-16,-59-59 8 16,6 7-10-16,1 11-9 15,-1 4 9-15,-6 0 3 0,6 4-3 16,-6 0-4-16,7 3-1 15,-1 1 5-15,7-1 8 0,-6 4-8 16,6 0-15-16,-7 4 15 16,7 4 11-16,-7-4-11 0,1 7-11 15,-1 0 3-15,-6-3 18 16,0 3-3-16,0 0-12 0,6 0 1 16,-6 0-2-16,0 1 15 15,6 6-9-15,1-3-4 16,6 4-6-16,0-1 18 15,0 1 1-15,6 3-13 0,8 1-1 16,32 3 5-16,-60 0 4 16,14 3-2-16,7 1-6 0,39-4-13 15,-53 11-81-15,7-3-68 16,46-8-112-16,-46 18-111 16,46-18-157-16,-39 18-49 0</inkml:trace>
  <inkml:trace contextRef="#ctx0" brushRef="#br0" timeOffset="63608">17875 6051 1119 0,'0'0'172'0,"0"0"71"16,0 0-87-16,0 0-69 16,0 0-33-16,0 0-15 0,0 0-24 15,0 0-9-15,0 0-6 16,0 0 13-16,0 0-22 0,0 0 3 15,59-60 10-15,-13 9-7 16,-46 51-15-16,59-56 15 0,-13 16-11 16,-46 40 25-16,53-37-31 15,-53 37 48-15,46-19-50 16,-46 19 32-16,0 0-10 0,59 4-24 16,-59-4 36-16,59 29 3 15,-59-29-23-15,53 41-2 16,-53-41 16-16,0 0 10 0,52 48-10 15,-52-48-18-15,0 0 21 16,0 0-3-16,0 0-20 16,0 0 11-16,0 0 3 0,0 0 24 15,0 0-17-15,0 56-1 16,0-56 8-16,0 0 35 0,-72 44 6 16,6-18-33-16,1-11 5 15,-8-4-14-15,1-8-21 0,0 1-5 16,6-4 37-16,14-4-6 15,52 4-18-15,-60-7 9 16,60 7 3-16,0 0-12 16,0 0-4-16,0 0 9 0,0 0-10 15,0 0 0-15,0 0 5 16,0 0 7-16,0 0-17 0,0 0-11 16,0 0 50-16,0 0 13 15,53 4-20-15,-53-4 41 0,0 0 18 16,0 0-15-16,0 62-14 15,-13-17 13-15,13-45-19 16,-40 44-10-16,40-44-23 0,-46 41-16 16,46-41-4-16,-46 33 19 15,46-33-51-15,0 0-220 16,-59 18-317-16,59-18-119 0</inkml:trace>
  <inkml:trace contextRef="#ctx0" brushRef="#br0" timeOffset="63833">17908 5629 1050 0,'0'0'186'0,"0"0"36"16,0 0 35-16,0 0-100 15,0 0-48-15,0 0-59 16,0 0-42-16,0 0-8 0,0 0-35 16,0 0-363-16,46 19-196 15</inkml:trace>
  <inkml:trace contextRef="#ctx0" brushRef="#br0" timeOffset="64091">17501 5685 1516 0,'0'0'278'15,"-46"-19"-90"-15,46 19 70 0,0 0-78 16,0 0-71-16,-46 56-43 15,19-5-35-15,8-3-23 0,12 4-16 16,7 4 14-16,0-56-6 16,0 70-170-16,7-15-231 0,-7-55-239 15,13 59-17 1</inkml:trace>
  <inkml:trace contextRef="#ctx0" brushRef="#br0" timeOffset="64397">17257 5899 986 0,'0'0'263'0,"0"0"58"0,0 0-18 15,-52-11-90-15,52 11-23 16,-53 15 9-16,7 3-4 15,46-18-42-15,-65 30-61 16,65-30-30-16,-66 33-14 0,0-14 1 16,7-5-11-16,0 1-20 15,-7-4-5-15,0-7-5 0,7-4-1 16,13 0-20-16,46 0 0 16,-65-4 13-16,65 4-98 0,-60-7-189 15,60 7-206-15,0 0-254 16</inkml:trace>
  <inkml:trace contextRef="#ctx0" brushRef="#br0" timeOffset="64612">16666 6209 1731 0,'0'0'443'16,"0"0"-46"-16,0 0-110 15,0 0-62-15,0 0-42 0,0 0-56 16,0 0-66-16,0 0-29 16,0 0-15-16,0 0-8 0,0 0-42 15,0 0-139-15,0 0-197 16,0 0-274-16,0 0-296 16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5:42.948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0 350 0,'0'0'89'0,"0"0"-39"0,0 0 0 15,0 0-31-15,0 0 10 16,0 0-21-16,0 0 104 16,46 26-63-16,-46-26 8 0,39 33-3 15,7-3 9-15,7-1-11 16,6 4 1-16,19 1 11 15,21 3-6-15,13 7-9 16,26 8-10-16,19 7-3 0,21 7-47 16,19 12 37-16,20 7-4 15,13 7 20-15,20 4 45 0,12 4-40 16,1 0-9-16,7 3-5 16,-1-7 136-16,7 4-86 15,13 3-57-15,14-6 10 0,5-1-12 16,1 3-14-16,0 1-6 15,-7 0 6-15,-6 0 7 16,-13 3-27-16,-1 0-6 16,-6-3 35-16,7-4-15 0,-14-3-12 15,-13-5 15-15,-12-6 4 16,-14-1-33-16,-14-7 22 16,-12-11 16-16,-13-1-14 0,-14-6-2 15,-13-8 14-15,-26-8-20 16,-6-3-4-16,-7 0-10 0,-7-7 40 15,-6-4-29-15,-7 0 2 16,0-4-3-16,-13-4 18 16,-7 1-12-16,-6-1 8 15,0-7 8-15,-7 4-21 0,-6-4 2 16,0 4-2-16,-14-4 27 16,1 0-32-16,0 0 4 15,-7 0 18-15,-7 0 2 0,7 4-29 16,-7-4 19-16,1-3 11 15,-1 3-14-15,-39-11-12 16,46 7 33-16,-46-7-12 0,46 11-14 16,-46-11 15-16,0 0-12 15,0 0 5-15,0 0 0 0,0 0-257 16,46 8-49-16,-46-8-35 16,0 0-12-16</inkml:trace>
  <inkml:trace contextRef="#ctx0" brushRef="#br0" timeOffset="1135">11913 3491 377 0,'0'0'102'0,"0"0"5"16,0 0-10-16,0 0-26 0,0 0-16 15,0 0 26-15,-39-26 27 16,-1 12-12-16,-6 6-5 0,-13 8 55 16,-6 0 8-1,-8 0-5-15,-12 0-27 0,-1 0-14 16,-6 0-55-16,-13-7-19 16,0-1-1-16,-7 1-1 0,1 0 17 15,-8 3 20-15,14 4-39 16,0 0-16-16,0 7 8 0,0-3-6 15,6 7-24-15,1 4 98 16,-1 3-23-16,1 5-47 0,-1-1 8 16,0 0-8-16,1 0 8 15,-1 0-35-15,1 0 18 0,12 1-1 16,1 2-16-16,13-6 28 16,6-1 48-16,0 1-34 0,14-1-27 15,6 1 19-15,46-19-17 16,-53 26-9-16,53-26 19 15,-46 33 19-15,46-33-22 16,0 0 16-16,-46 52 2 0,46-52-6 16,-13 55 6-16,13-55 1 15,0 63 2-15,20-11-20 0,-20-52 31 16,52 59-17-16,14-11-19 16,6-4 1-16,7-7-11 0,20 0-1 15,-1 0 7-15,1-4-4 16,6 4-15-16,-7-7 20 0,-12-1-7 15,-1 1-9-15,-6-1 9 16,0-6 6-16,-7 2-6 16,-6-6 21-16,6-1-19 0,1 1 5 15,-1-8 1-15,7 4-12 16,6-4-3-16,1-8 6 0,-1 1-12 16,0 0 2-16,1-4 17 15,-1 4-6-15,1-1-14 16,-14-3 5-16,7 0 14 0,-7 0-12 15,-6 0 0-15,0-3 9 16,-7-5-11-16,0 1-5 0,0-1 22 16,13-6-15-16,-6 2-1 15,0-2 10-15,-1 3-11 16,-5-4 0-16,12 0 5 0,-20 0 0 16,8 1-12-16,-14-5 23 15,-7 1-15-15,0-1 4 0,1-3 7 16,-40 22-7-16,46-41-12 15,-7 1 17-15,-12 6-5 0,-1-6 0 16,-13-1 0-16,20 0 3 16,-13 1-3-16,-7 3-3 0,-7 0 9 15,-6 4-6-15,0 3 0 16,0-3-7-16,-6 0 7 16,-14 3 0-16,-6 1 0 0,-7 3-3 15,0 0 6-15,-13 0 3 16,7 0-17-16,-7 4 14 15,6 3-3-15,1-3 3 0,-1 7 7 16,1-3-15-16,6 3 10 16,0 0-20-16,0 4 24 0,33 11-17 15,-46-14 13-15,13 6-8 16,1-3-33-16,32 11-72 0,-40-7-98 16,40 7-190-16,-39-8-212 15,39 8-52-15</inkml:trace>
  <inkml:trace contextRef="#ctx0" brushRef="#br0" timeOffset="2135">11618 3972 468 0,'0'0'144'0,"0"0"-2"0,0 0 4 15,0 0-45-15,0 0-15 16,0 0 102-16,0 0-46 15,0 0-27-15,-33 44-62 0,33-44-16 16,-46 22-37-16,46-22 0 16,-53 7 6-16,53-7 14 0,-52 4-20 15,52-4-11-15,0 0 24 16,0 0-21-16,0 0 25 0,0 0-22 16,0 0 11-16,0 0-27 15,0-44 36-15,0 44-32 16,0 0 17-16,65-33 0 0,-19 18 0 15,-46 15-11-15,46 3 32 16,-46-3-46-16,0 0 31 0,0 0-14 16,0 0 41-16,33 52 12 15,-33-52 56-15,0 52-41 0,0-52 28 16,-33 52-17-16,33-52-18 16,-39 44-39-16,39-44 1 0,-59 33-15 15,0-18 26-15,19-4-26 16,-6-7 0-16,0-8 0 15,46 4 7-15,-66-18-2 16,20 3-17-16,46 15-28 0,-46-26-11 16,46 26-10-16,-39-44-17 15,39 44 25-15,0-52-1 0,0 52 59 16,0-52-26-16,0 52 21 16,0 0-26-16,20-44 39 0,-20 44-24 15,0 0 15-15,0 0-12 16,0 0 8-16,0 0-5 0,0 0 26 15,0 0-38-15,0 0 78 16,0 0 11-16,6 52-6 0,-6-52-33 16,0 0-3-16,-33 44-37 15,33-44 36-15,0 0-29 16,-59 33 19-16,59-33-25 0,-52 8 23 16,52-8-17-16,-46 0-9 15,46 0 16-15,0 0-21 0,0 0 25 16,0 0-26-16,0 0 20 15,-27-52-5-15,27 52 5 16,-6-44-19-16,6 44 3 0,0 0 2 16,0 0 24-16,0 0-19 15,0 0 4-15,0 0 0 0,0 0 0 16,0 0 76-16,-53 7 13 16,53-7 13-16,-59 18-21 0,59-18-17 15,-52 19-22-15,52-19 52 16,0 0 8-16,0 0 10 15,-46 15-26-15,46-15-28 0,0 0-33 16,0 0-4-16,0 0-9 16,0 0 3-16,0 0-27 0,-40-45 25 15,40 45-18-15,-20-55 8 16,20 3-15-16,7 8-68 0,0-1-118 16,6 1-137-16,6 0-210 15,8 3-131-15</inkml:trace>
  <inkml:trace contextRef="#ctx0" brushRef="#br0" timeOffset="2351">11210 3576 1324 0,'0'0'252'0,"0"0"42"15,33 41-84-15,-33-41-15 0,0 0-91 16,0 0-42-16,33 33-43 16,-33-33 1-16,0 0-15 0,0 0-212 15,0 0-272-15,33 44-124 16</inkml:trace>
  <inkml:trace contextRef="#ctx0" brushRef="#br0" timeOffset="2555">11013 3816 820 0,'0'0'218'0,"0"0"70"15,0 0-27-15,0 0-147 16,0 0-37-16,0 0-44 0,0 0-4 15,0 0-120-15,0 0-301 16,0 0-142-16</inkml:trace>
  <inkml:trace contextRef="#ctx0" brushRef="#br0" timeOffset="2991">10441 3938 828 0,'0'0'261'0,"0"0"23"16,0 0-57-16,0 0-99 0,0 0-70 15,0 0 71-15,0 0-36 16,0 0-52-16,-59 52 63 0,59-52 19 15,-52 67-51-15,25-12-29 16,1-7-18-16,6-4-9 0,20-44 13 16,-19 59 13-16,19-59 28 15,-20 52-31-15,20-52 0 16,0 0-24-16,-26 48 23 16,26-48-28-16,0 0 17 0,0 0-21 15,0 0 18-15,0 0-24 16,0 0 16-16,0 0-28 0,-53-22 23 15,53 22-16-15,0 0 14 16,-20-70-6-16,14 11-15 0,6 11 16 16,13 0-14-16,-13 48 10 15,20-56-108-15,-1 16-180 0,-19 40-161 16,0 0-154-16,46-48-33 16</inkml:trace>
  <inkml:trace contextRef="#ctx0" brushRef="#br0" timeOffset="3600">10231 3868 826 0,'-53'-33'209'16,"53"33"6"-16,0 0-4 15,-52 7-76-15,52-7-6 0,0 0-26 16,0 0-16-16,0 0-66 16,-59 48 6-16,59-48-21 0,0 0-6 15,0 0-15-15,0 0 32 16,0 0-31-16,0 0 7 0,0 0-70 16,0 0-18-16,0 0 34 15,0 0 4-15,0 0 42 0,59 8 11 16,-59-8 24-16,0 0-58 15,0 0 52-15,0 0-17 0,0 0 3 16,0 0 6-16,0 0-6 16,0 0-12-16,0 0 29 0,0 0-32 15,0 0 27-15,0 0-8 16,0 0 20-16,0 0-39 16,0 0 35-16,0 0-49 15,-33 51 54-15,33-51-51 0,0 0 55 16,-13 52-12-16,13-52 60 15,0 0 5-15,0 0-23 0,-33 56-33 16,33-56 11-16,0 0-20 16,-59 40-4-16,59-40 5 0,-53 15 53 15,53-15 16-15,0 0 14 16,0 0 4-16,-46-19-32 0,46 19-22 16,0 0-45-16,-19-48 20 15,19 4-32-15,6-4 9 0,7 0 2 16,14-7-9-16,-1 3 12 15,0 0-11-15,0 4 5 16,-26 48-20-16,20-48-104 0,-20 48-161 16,0 0-36-16,0 0-80 15,0 0-39-15,0 0 14 16</inkml:trace>
  <inkml:trace contextRef="#ctx0" brushRef="#br0" timeOffset="3771">10021 4112 660 0,'6'52'243'0,"-6"-52"127"15,0 0-13-15,0 0-100 0,0 0-54 16,0 0-92-16,0 0-24 16,0 0-73-16,0 0-83 0,0 0-248 15,0 0-229-15,0 0-80 16</inkml:trace>
  <inkml:trace contextRef="#ctx0" brushRef="#br0" timeOffset="4011">9791 3946 1193 0,'-53'-11'384'0,"53"11"35"16,-52 14-86-16,52-14-83 0,-53 34-114 16,53-34-39-16,-53 33-64 15,53-33 1-15,-46 37-19 0,46-37-8 16,0 0-10-16,-59 44-138 16,59-44-216-16,0 0-230 0,0 0-100 15</inkml:trace>
  <inkml:trace contextRef="#ctx0" brushRef="#br0" timeOffset="4183">9653 3949 1113 0,'0'0'213'0,"0"0"-100"16,46-22-45-16,-46 22-51 0,0 0-4 15,0 0-229-15,46-15-139 16,-46 15-93-16</inkml:trace>
  <inkml:trace contextRef="#ctx0" brushRef="#br0" timeOffset="4507">9403 3931 803 0,'0'0'298'0,"-59"33"33"0,59-33-52 15,-59 33 8-15,59-33-25 16,-59 34-31-16,59-34-49 0,-60 33-36 16,60-33-19-16,-65 26-23 15,65-26 2-15,-59 18-20 0,59-18-45 16,-60 4-9-16,60-4-8 15,0 0 54-15,-59-19-33 0,59 19 2 16,0 0-24-16,-33-44 7 16,33 44-25-16,0-59 2 0,7 7-7 15,19 1-19-15,7 6-37 16,0 1-124-16,-33 44-110 16,59-52-170-16,-13 8-225 15,-46 44-129-15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6:01.647"/>
    </inkml:context>
    <inkml:brush xml:id="br0">
      <inkml:brushProperty name="width" value="0.1" units="cm"/>
      <inkml:brushProperty name="height" value="0.1" units="cm"/>
      <inkml:brushProperty name="color" value="#FF8000"/>
      <inkml:brushProperty name="fitToCurve" value="1"/>
    </inkml:brush>
  </inkml:definitions>
  <inkml:trace contextRef="#ctx0" brushRef="#br0">66 1 467 0,'0'0'110'15,"0"0"20"-15,0 0 24 0,0 0 23 16,0 0-49-16,0 0 5 16,0 0 13-16,0 0 19 15,0 0-34-15,0 0-40 0,0 0-27 16,0 0-48-16,0 0-6 16,0 0 24-16,39-4 146 0,-39 4-59 15,46 4-63-15,-8 7-12 16,-5 4-7-16,7 3 10 15,-1-3-12-15,7 7-24 0,-6 0 13 16,6 4-15-16,0-3-3 0,0-1-5 16,-8 1 1-1,1-5 13-15,-6 0 43 0,-33-18-4 16,26 30-15-16,-26-30-22 16,0 0 16-16,33 48-22 0,-33-48 1 15,7 44-2-15,-7-44-5 16,0 45 3-16,0-45-6 0,-26 38 6 15,26-38-24-15,-46 33 24 16,6-11-5-16,7-7-18 0,33-15 17 16,-51 11-35-16,11-7 15 15,40-4-13-15,0 0-9 16,-46-15 14-16,46 15-21 16,0 0 1-16,-32-41 0 0,12 8 5 15,7-5 6-15,13 38 3 16,6-44 20-16,-6 44-2 0,7-45 12 15,-7 45 5-15,0 0-18 16,0 0 16-16,0 0-22 0,0 0 22 16,0 0 1-16,0 0-4 15,0 0 23-15,0 0-26 0,0 0 35 16,-20 48 1-16,0-3-15 16,20-45 24-16,-19 45 2 15,19-45 10-15,-27 44-20 0,27-44-4 16,-46 34-16-16,7-12-9 15,39-22 5-15,-52 15-15 16,13-8 13-16,39-7-5 0,-39 0 0 16,39 0 23-16,0 0-11 15,-40-26 8-15,40 26-15 0,-20-41-8 16,14-3 8-16,12 6-12 16,1 1 9-16,6-3-19 15,0 3 23-15,7 3-16 0,6 1 14 16,1 0-14-16,5 3 4 15,7 1 6-15,-6 6-15 0,0 0-54 16,-33 23-236-16,52-22-166 16,1 8-186-16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6:08.915"/>
    </inkml:context>
    <inkml:brush xml:id="br0">
      <inkml:brushProperty name="width" value="0.1" units="cm"/>
      <inkml:brushProperty name="height" value="0.1" units="cm"/>
      <inkml:brushProperty name="color" value="#FF8000"/>
      <inkml:brushProperty name="fitToCurve" value="1"/>
    </inkml:brush>
  </inkml:definitions>
  <inkml:trace contextRef="#ctx0" brushRef="#br0">119 0 711 0,'0'0'122'0,"0"0"46"16,0 0-25-16,0 0-8 15,0 0 143-15,0 0-12 16,0 0-9-16,0 0 6 16,-14 52-30-16,8 4-36 0,-1-1-29 15,0 8-63-15,7 0-22 16,-6-1-23-16,-7 1-22 15,0 0-14-15,6-11-12 0,-6-4-9 16,0-4-7-16,13-44-6 16,-7 44-82-16,7-44-221 0,0 0-308 15,-13 45-197-15</inkml:trace>
  <inkml:trace contextRef="#ctx0" brushRef="#br0" timeOffset="467">165 699 1553 0,'0'0'376'15,"0"0"-44"-15,0 0-107 16,0 0-51-16,0 0-60 15,0 0-43-15,0 0-19 0,27-37-14 16,-27 37-8-16,26-45-28 16,-13 5 7-16,7-1-4 15,-1-3-5-15,1-4-3 0,6-4 13 16,1-7-21-16,0 0 15 16,-1-4 2-16,1 4-6 15,-8 11 0-15,1 7 4 0,-20 41-4 16,20-44 0-16,-20 44 0 15,0 0-14-15,0 0 23 0,0 0 4 16,0 0-10-16,0 0-6 16,0 0 13-16,0 0 4 0,0 0-14 15,0 0 28 1,13 52 41-16,0-4-9 0,-6 0-23 16,-1 3 4-16,7-3-17 15,-6 4-17-15,6-7 4 0,0-1-6 16,1 0-5-16,6 1-6 15,0-5-112-15,-1-3-277 0,-19-37-335 16,46 41-221-16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06:23.13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0 469 2465 0,'79'-33'226'0,"26"-12"-31"15,13-6-48-15,14-5-86 0,6 1-37 16,-7-1-115-16,-12 1-167 16,-8 0-280-16,-19-8-369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6:11.687"/>
    </inkml:context>
    <inkml:brush xml:id="br0">
      <inkml:brushProperty name="width" value="0.1" units="cm"/>
      <inkml:brushProperty name="height" value="0.1" units="cm"/>
      <inkml:brushProperty name="color" value="#FF8000"/>
      <inkml:brushProperty name="fitToCurve" value="1"/>
    </inkml:brush>
  </inkml:definitions>
  <inkml:trace contextRef="#ctx0" brushRef="#br0">230 85 447 0,'0'0'83'0,"39"-45"23"15,-39 45 3 1,0 0-29-16,0 0 13 0,0 0 11 16,46-40 8-16,-46 40-23 15,0 0 17-15,0 0-22 0,0 0 46 16,0 0 31-16,0 0 14 15,0 0-34-15,0 0-12 16,20 44-25-16,-20 0-17 0,-7-3-13 16,1 3-26-16,-8-7 30 15,14-37-7-15,-26 53-15 16,26-53-26-16,-33 37-7 0,33-37-9 16,-39 26-6-16,39-26-4 15,-46 3 6-15,46-3-4 0,-53-7-6 16,53 7 3-1,-33-22-15-15,33 22 12 0,0 0-7 16,-32-49-4-16,12 12 4 16,7-4 4-16,6 8 3 0,7 33 10 15,-6-37 1-15,6 37-5 16,0 0-6-16,0 0-13 16,0 0 8-16,0 0 5 0,0 0-5 15,0 0 18-15,0 0-2 16,6 44 32-16,-6 4 5 15,7 0 0-15,6 5-4 0,0 3-6 16,0 6-11-16,0 9-17 16,14 3 5-16,-8 3-15 15,8 8 13-15,-1-3-13 16,-6 0-70-16,6-5-434 0,-6 1-417 16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6:14.787"/>
    </inkml:context>
    <inkml:brush xml:id="br0">
      <inkml:brushProperty name="width" value="0.1" units="cm"/>
      <inkml:brushProperty name="height" value="0.1" units="cm"/>
      <inkml:brushProperty name="color" value="#FF8000"/>
      <inkml:brushProperty name="fitToCurve" value="1"/>
    </inkml:brush>
  </inkml:definitions>
  <inkml:trace contextRef="#ctx0" brushRef="#br0">54 0 530 0,'0'0'106'0,"0"0"16"16,0 0 4-16,0 0 60 0,0 0-8 16,0 0-77-1,0 0-19-15,0 0 2 0,0 0 69 16,0 0 5-16,0 0-6 16,0 0-14-16,-19 41-14 0,-1 7-38 15,13 7-1-15,1 1-32 16,6 3-5-16,0 0-21 15,6-7-22-15,-6 0-5 0,7-4 6 16,-1 0-6-16,8-8 5 16,-8 1-60-16,-6-41-379 15,26 48-375-15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6:17.206"/>
    </inkml:context>
    <inkml:brush xml:id="br0">
      <inkml:brushProperty name="width" value="0.1" units="cm"/>
      <inkml:brushProperty name="height" value="0.1" units="cm"/>
      <inkml:brushProperty name="color" value="#FF8000"/>
      <inkml:brushProperty name="fitToCurve" value="1"/>
    </inkml:brush>
  </inkml:definitions>
  <inkml:trace contextRef="#ctx0" brushRef="#br0">26 71 213 0,'0'0'4'16,"0"0"3"-16,0 0-5 15,0 0 23-15,0 0 20 0,0 0-6 16,0 0 12-16,0 0 11 16,0 0 16-16,0 0-2 0,0 0-28 15,0 0 14-15,0 0 0 16,0 0 0-16,0 0 0 15,0 0-39-15,0 0-7 0,0 0-5 16,0 0 13-16,0 0-36 16,0 0 27-16,0 0 20 0,0 0 21 15,0 0-20-15,0 0 36 16,0 0 36-16,0 0-18 16,0 0 29-16,0 0-32 0,0 0 34 15,-13-37-7-15,13 37-56 16,0 0 3-16,0 0-49 15,0 0-5-15,0 0 0 0,0 0-1 16,0 0-3-16,0 0-3 16,-6-34-18-16,6 34 14 0,0 0 7 15,0 0 2-15,0 0 1 16,0 0-6-16,0 0 0 0,0 0 0 16,0 0 2-16,0 0-18 15,0 0 24-15,0 0-17 16,0 0 38-16,0 0-26 15,0 0 4-15,0 0 8 0,0 0-24 16,0 0 39-16,0 0-20 16,0 0 23-16,0 0-7 0,0 0-5 15,0 0-1-15,0 0 31 16,0 0 14-16,0 0 28 0,0 0-24 16,0 48 24-16,-7 0 7 15,7 5-38-15,0-1 4 0,0 0-21 16,7 3 1-16,-7-3 3 15,6 4 19-15,1-4-16 16,-1 0-40-16,-6-8 10 16,7 0-17-16,-7-44 4 0,13 52-6 15,-13-52-13-15,7 53 20 16,-7-53-67-16,6 48-118 0,-6-48-183 16,0 0-193-16,21 48-25 15,-21-48 4-15</inkml:trace>
  <inkml:trace contextRef="#ctx0" brushRef="#br0" timeOffset="422">504 713 801 0,'0'0'267'16,"-41"51"-36"-16,41-51-40 15,0 0-19-15,0 0-28 0,-33 52 11 16,33-52-47-16,0 0-12 16,0 0-25-16,0 0-33 0,0 0 10 15,0 0-22-15,0 0 10 16,0 0-9-16,0 0-34 0,0 0 30 15,54-4-28-15,-54 4-1 16,0 0 19-16,39-51-7 16,-39 51 60-16,27-52-9 15,-27 52 2-15,0 0 13 0,0 0-37 16,0 0-1-16,0 0-23 16,0 0-7-16,0 0 21 0,-53-7-32 15,53 7 18-15,0 0-8 16,-47 14-3-16,47-14-4 0,0 0-161 15,0 0-451-15,0 0-291 16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6:23.32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7498 1569 769 0,'0'0'147'0,"0"0"35"15,0 0 24-15,0 0-3 0,0 0-18 16,0 0-13-16,33 22-47 15,6 15-38-15,-6 4-13 16,6 3-4-16,-6 0 24 0,0 4-30 16,-7-7-7-16,-6 0 1 15,0-4 3-15,-7-4 6 16,-13-33-18-16,-7 33-22 16,7-33-23-16,-39 18 5 0,-7-11-4 15,0-11-2-15,-13-6 0 16,6-4-11-16,1-5-48 0,12 1 12 15,40 18-6-15,-39-37 8 16,19 0-26-16,20 3 38 16,7-3 5-16,-7 37 2 0,32-48 12 15,-32 48 11-15,46-40 0 16,-46 40-6-16,40-33 8 0,-40 33-15 16,0 0 13-16,33-26 0 15,-33 26-14-15,0 0 22 16,0 0-5-16,0 0-1 15,0 0 8-15,0 0 16 0,0 0 38 16,0 0-22-16,0 0-20 16,0 0-12-16,-46 22-6 0,-7-4-4 15,-6 1-10-15,6-1 17 16,1 4-7-16,6-3 0 16,6-1 0-16,40-18 9 0,-39 26-16 15,39-26 21-15,0 0 10 16,-40 45 0-16,40-45 1 0,-14 40 4 15,14-40-8 1,7 37-2-16,-7-37 13 0,13 41 53 16,-6-9-1-16,0 1-1 15,-7-33-15-15,7 45 10 0,-7-8-14 16,-7-8 11-16,7-29-9 16,-14 41-14-16,8-12-9 0,6-29 13 15,-20 34-6-15,20-34-15 16,0 0-2-16,0 0-21 15,-26 29 8-15,26-29-13 0,0 0-4 16,-33 11-3-16,33-11-4 16,0 0 7-16,-33-22-8 0,33 22-10 15,-33-41-21 1,20 1-102-16,13-5-128 0,0-6-159 16,13-5-267-16,0 2-164 15</inkml:trace>
  <inkml:trace contextRef="#ctx0" brushRef="#br0" timeOffset="225">7070 1207 1965 0,'-7'-41'328'0,"7"41"-25"16,0 0-135-16,0 0-78 0,0 0-39 16,0 0-30-16,0 0-9 15,0 0-162-15,0 0-419 0,0 0-219 16</inkml:trace>
  <inkml:trace contextRef="#ctx0" brushRef="#br0" timeOffset="884">6748 1370 1084 0,'0'0'321'15,"0"0"-40"-15,-33 55-48 0,13-3-38 16,20-1-38-16,7-3-38 15,-1-3-30-15,1-1-23 16,-1-3-29-16,-6-41 17 0,0 51-30 16,-6-14 1-16,6-37-15 15,0 0-6-15,-40 41 11 0,40-41-19 16,-52 26 8-16,12-11-22 16,40-15 27-16,-46 0-19 15,46 0 14-15,-52-19-4 16,52 19-3-16,-40-29 3 0,40 29-18 15,-33-37 11-15,33 37 7 16,0 0-4-16,-26-37 14 0,26 37-19 16,0 0 19-16,0 0-29 15,0 0 28-15,0 0-9 16,0 0 5-16,-13-37-2 0,13 37-21 16,0 0 27-16,0 0-21 15,0 0 22-15,0 0-20 0,0 0 15 16,0 0-1-16,0 0 0 15,0 0-4-15,0 0 0 16,0 0 3-16,0 0 13 16,0 0 17-16,0 0-15 0,0 0 0 15,-26 40 3-15,26-40-16 16,-46 34 7-16,0-16-24 0,-7-7 24 16,1-3-26-16,-14-8 30 15,7-8-19-15,0-3 7 0,-7-4-13 16,7 1 18-16,-1-1-5 15,0 7-12-15,14 1 32 16,0 7-10-16,7 7 20 16,39-7 33-16,-46 37 7 0,20 4-38 15,13 3-9-15,6 4-24 16,20 8 6-16,13-2-20 16,14 5-106-16,-1 4-262 0,14-7-316 15,-1-1-115-15</inkml:trace>
  <inkml:trace contextRef="#ctx0" brushRef="#br0" timeOffset="1068">5860 2636 2013 0,'0'0'167'0,"0"0"-9"16,46 18-60-16,20-7-49 0,6-7-36 15,14 0 11-15,-7-4-29 16,0 3-256-16,-7-6-347 16,-13-5-187-16</inkml:trace>
  <inkml:trace contextRef="#ctx0" brushRef="#br0" timeOffset="1272">5900 1166 2196 0,'-53'-33'235'0,"53"33"27"16,0 0-100-16,0 0-62 16,0 0-48-16,0 0-39 0,0 0-8 15,0 0-254-15,0 0-426 16,0 0-207-16</inkml:trace>
  <inkml:trace contextRef="#ctx0" brushRef="#br0" timeOffset="2116">4999 1455 1658 0,'0'0'336'0,"13"55"-43"16,0-11-86-16,-13-44-72 0,13 52-28 15,-13-4-13-15,-13-15-39 16,13-33-34-16,-33 45 0 0,-6-12-18 16,-7-11-3-16,0-7 7 15,0-8-1-15,6-3-9 16,40-4-8-16,-46-4 21 15,7-11-3-15,39 15-7 0,0 0-16 16,-40-59 25-16,21 8-4 16,12-5-11-16,0-10 8 0,7-12 0 15,0-7-13-15,0-11 18 16,7 4-7-16,-7 7-4 0,0 11 16 16,-7 15-12-1,7 14-5-15,0 45 8 0,0 0-3 16,0 0-8-16,0 0 0 15,0 0 19-15,-46 63-6 0,13 4-8 16,13 3 10-16,7-4 1 16,0 5-3-16,6-1 58 15,7-7-17-15,0-1-25 0,0-10 6 16,0-4-12-16,0-11-1 16,-7-4 21-16,7-33-11 0,-13 30-16 15,13-30 2-15,-39 22-2 16,13-15-19-16,-7-7 13 0,0-7 10 15,33 7-21-15,-40-26-11 16,40 26 15-16,-46-52-3 16,20 8-7-16,13 7 3 15,13 37 14-15,-13-37-7 0,13 37-10 16,0 0 18-16,0 0-3 16,0 0-6-16,0 0 11 0,0 0 0 15,0 41-5-15,0 0 3 16,-7 3 11-16,-6-7-2 15,-7 3-8-15,-6-6 14 0,-7-1-15 16,-6-11 0-16,-14 0 4 16,1-7-12-16,-1-4-7 0,1-3 22 15,6-8-7-15,6 0-11 16,7-8 3-16,33 8-4 16,0 0-23-16,-26-44-1 15,19 7 28-15,21 7-8 0,-14 30 5 16,46-29 8-16,0 21-9 15,0 8 0-15,-7 11 17 0,-6 8-3 16,0 10-16-16,-14 1 16 16,-5 7-1-16,-8 4-11 0,-6-1 0 15,-6 1 16-15,-14 0-104 16,0-2-177-16,20-39-245 16,-59 44-208-16</inkml:trace>
  <inkml:trace contextRef="#ctx0" brushRef="#br0" timeOffset="2328">3736 2503 1333 0,'52'22'402'0,"1"-7"-62"16,0-1-48-16,6-2-60 0,0-1-86 15,7-4-79-15,-1-3-37 16,-6-4-19-16,-6-4-178 16,-7-7-287-16,-13-8-346 15</inkml:trace>
  <inkml:trace contextRef="#ctx0" brushRef="#br0" timeOffset="2524">3959 1281 1638 0,'0'0'329'16,"0"0"-6"-16,0 0-98 16,0 0-98-16,0 0-60 15,0 0-41-15,0 0-56 0,27-41-418 16,-27 41-345-16</inkml:trace>
  <inkml:trace contextRef="#ctx0" brushRef="#br0" timeOffset="2759">5735 0 1630 0,'0'0'242'16,"0"0"80"-16,0 0-33 16,0 0-35-16,-40 22-62 15,-19 26-82-15,-20 22-51 0,-19 12-29 16,-1 14-16-16,-6 0-10 16,0 3-19-16,0-6-212 0,-7-2-258 15,7-10-340-15</inkml:trace>
  <inkml:trace contextRef="#ctx0" brushRef="#br0" timeOffset="2996">3493 778 2321 0,'0'0'211'16,"-20"52"15"-16,0 7-67 16,1 11-46-16,6 8-52 0,-1 7-33 15,14 0-14-15,-6 0-8 16,12 0-27-16,-6-4-239 16,0-3-380-16,0-8-278 0</inkml:trace>
  <inkml:trace contextRef="#ctx0" brushRef="#br0" timeOffset="3580">2670 1839 1610 0,'0'0'305'16,"-39"-41"-55"-16,19 0-114 15,7 5-59-15,20-9-44 0,6-3-8 16,13-7-21-16,7 3 2 16,6 4-28-16,7 11 15 0,0 11 1 15,0 11 12-15,-46 15 1 16,46 11 6-16,-46-11-4 0,40 49 11 16,-34 2 7-16,-12-10 23 15,-14 3-10-15,-19-3-1 16,-1-4-20-16,-12-4-15 0,-7-3-4 15,-7-5 0-15,0-2-7 16,0-9 0-16,1-3-3 0,6-7 2 16,-1-4 2-16,21-4 11 15,39 4-8-15,-46-29-22 16,46 29-8-16,-33-48 10 16,33 48 23-16,-20-41-6 0,20 41 6 15,0 0 13-15,0 0 29 16,0 0 97-16,-52-7 26 0,-14 11 18 15,-6 10 19-15,-21 5 0 16,-12-1-7-16,-7 4-28 0,-19-7 2 16,-7 0-30-16,-7-4-5 15,-19-7 4-15,-1-4 39 16,1-8-30-16,5-6 0 16,15-5-50-16,19 1-50 0,13-4-14 15,27-4 10-15,13 3-12 16,19 1-12-16,53 22-5 0,-39-33-28 15,39 33-24-15,-14-44-134 16,21 3-235-16,19 8-112 16,7-4-141-16,13 4-382 0,13-4-100 15</inkml:trace>
  <inkml:trace contextRef="#ctx0" brushRef="#br0" timeOffset="3780">1710 782 2652 0,'39'-4'266'0,"-39"4"-21"0,0 0-102 16,0 0-71-16,40 0-35 15,-40 0-22-15,0 0-197 16,0 0-334-16,0 0-389 0</inkml:trace>
  <inkml:trace contextRef="#ctx0" brushRef="#br0" timeOffset="3972">954 1041 2262 0,'0'0'323'15,"0"0"-41"-15,53-8-75 0,13 1-67 16,26 7-71-16,6-7-34 16,14 7-17-16,6-4-31 0,-6 4-313 15,-20 4-354 1,-20-8-227-16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6:29.583"/>
    </inkml:context>
    <inkml:brush xml:id="br0">
      <inkml:brushProperty name="width" value="0.25" units="cm"/>
      <inkml:brushProperty name="height" value="0.5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465 408 770 0,'0'0'87'0,"-54"25"77"16,2 4 18-16,-7 12 9 0,5 0-74 16,8 3-72-16,7-3-5 15,12-4 6-15,14 0-6 16,13-2 11-16,0-35-16 0,26 49 23 16,7-20-33-16,13-10-4 15,1-5-27-15,6-10-12 16,-7-8 23-16,14-10 7 15,-7-9-4-15,-1-6 2 0,-5-8-4 16,6-6-24-16,-1-13 15 16,1-7-24-16,0-11 33 15,0-3-18-15,-20-7 16 0,0-1 18 16,-19 11-31-16,-8 12 22 16,-19 14-24-16,-14 11 5 0,-19 15-2 15,-13 15 21-15,-34 18-5 16,-6 15-4-16,-7 7 5 15,0 11 5-15,14 3 0 16,12 12-30-16,14 0 25 0,20-3 74 16,19-1-7-16,7 0-8 15,20-7-15-15,14-4-13 16,13-7-8-16,12-7 2 0,7-5-19 16,7-6 2-16,0-12-7 15,0-10-10-15,0-5 5 16,-6-14-11-16,-8-4 19 0,-6-11-1 15,-7-11-15-15,-6-4-2 16,-7-13 8-16,1-9-24 0,-21 4 9 16,-7 3 42-16,-5 12-19 15,-21 15-1-15,-12 18 12 16,-15 11-6-16,-12 22-3 0,-1 15-17 16,8 10 4-16,13 12-4 15,12 4-6-15,14 3 10 16,20-3 27-16,13 0 0 15,13-5-11-15,20-7 3 0,14 1-8 16,19-12-7-16,6-3 12 16,14-7-4-16,6-8-3 15,1-7-5-15,-6-8-4 0,-2-11-4 16,-5-11 0-16,-14-14 4 16,-7-16 9-16,-12-13-3 15,-8-16-6-15,-19 0-8 0,-7 4 8 16,-13 15 22-16,-13 11-9 15,-20 22 3-15,-20 21-10 16,-26 24-6-16,-21 21 0 0,-5 19 14 16,-1 13 1-16,14 9-12 15,12 0-10-15,21 0 0 16,18-1 18-16,15 0-11 0,6-6-25 16,27-8-189-16,6-3-294 15,7-13-221-15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6:40.410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244 729 593 0,'0'0'126'0,"0"0"43"16,0 0 35-16,0 0-19 0,0 0-19 15,0 0 118-15,-39-8-52 16,39 8-92-16,0 0-72 16,0 0-40-16,-41 34-9 15,41-34-7-15,-13 29-4 16,13-29-2-16,0 0-6 0,0 0 0 16,0 0 11-16,0 0-27 15,41 26 1-15,-41-26 37 0,39-4-12 16,-13-11-14-16,1-7 7 15,-1-7 12-15,-6-1-15 16,-1-3 0-16,-5-4 0 0,-14 37 7 16,6-42 4-16,-6 42 43 15,0 0-23-15,0 0 10 0,-39-18 9 16,-7 22-11 0,6 10 5-16,-6 10-25 0,12 1-23 15,-5 1 11-15,39-26 0 16,-26 37-7-16,26-37 0 0,-13 33 6 15,13-33-19-15,13 34 8 16,-13-34-114-16,39 14-165 16,-39-14-157-16,46 4-93 0,-12-8-19 15</inkml:trace>
  <inkml:trace contextRef="#ctx0" brushRef="#br0" timeOffset="492">244 106 506 0,'-46'-26'169'0,"46"26"46"16,0 0 48-16,-66 8-43 0,66-8-34 15,-46 25-37-15,46-25-27 16,0 0 11-16,-27 45-36 15,27-45-5-15,0 0-22 0,7 45-10 16,-7-45-23-16,0 0-12 16,52 26 2-16,-6-22-8 15,-12-8 65-15,-34 4-29 16,46-22 0-16,-46 22-10 0,40-42-10 16,-14 1 16-16,-26 41 2 15,13-55 9-15,-6 11-10 0,-7 44-17 16,0 0-5-16,0 0-16 15,-66-26 22-15,0 22 30 16,13 15-21-16,7 11-10 0,6 8-12 16,40-30-8-16,-39 44-3 15,39-44 16-15,-26 48-5 16,26-48-15-16,6 37 7 16,-6-37-8-16,0 0 0 0,46 27-1 15,0-12-2-15,-13-15 1 16,-33 0-5-16,53-7 0 0,-20-12-3 15,-33 19-47-15,0 0-64 16,53-38-100-16,-53 38-153 16,0 0-245-16,33-48-119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6:43.486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3049 717 564 0,'0'0'153'16,"0"0"41"-16,0 0 33 16,0 0 12-16,0 0-29 0,0 0-7 15,0 0-27-15,0 0-20 16,0 0-52-16,0 0-10 15,0 0-26-15,0 0-39 0,0 0-25 16,0 0 5-16,0 0-2 16,0 0-10-16,27-34-2 0,-27 34 18 15,19-33-23-15,1 3 0 16,-7-3 21-16,7 4-22 16,0-1 1-16,-20 30 27 15,39-41-31-15,-39 41 11 0,39-29 6 16,-39 29 1-16,46-7-16 15,-6 14 19-15,-40-7 6 0,46 29-25 16,-7 5 12-16,1-5 10 16,-7 1-4-16,6-1-10 15,0-3 8-15,-6 0-13 0,7-7 15 16,-14-5 5-16,7 1-16 16,-33-15 11-16,33 8-1 0,-33-8 0 15,0 0 2-15,0 0 71 16,0 0 1-16,0 0-48 15,0 0-15-15,0 0 0 16,0 0-16-16,0 0-9 0,0 0 4 16,-40-4 12-16,-6 11-11 15,-19 1 10-15,-1-1-3 0,-6 4-3 16,-1 4 8-16,-6 0 20 16,14-1-2-16,-8-3-18 0,8-3 8 15,6-4-26-15,-1-1 19 16,8-3 2-16,12 0 2 0,1 4 20 15,6-4-6-15,7-4 4 16,26 4-13-16,-26-3-8 16,26 3-2-16,-27-8-14 15,27 8 17-15,-26-11-17 0,26 11 14 16,-26-11-15-16,-1-4 12 16,27 15-17-16,-26-15 15 0,26 15-3 15,0 0 0-15,-33-22 0 16,33 22 0-16,-19-33-8 0,19 33 12 15,-7-41-12-15,7 12 8 16,0 29 0-16,20-33 4 0,-20 33-4 16,26-30 0-16,-26 30-4 15,39-22 4-15,-6 11 3 0,0 11-3 16,-7 11 0-16,-26-11 19 16,40 37 12-16,-14 0-11 15,-6 0 24-15,-7-4 10 16,-6 4 25-16,-1-4-25 0,-6-3 0 15,0-1-16-15,-6-3 6 16,6-26 10-16,-14 33-17 0,-5-3-21 16,-1-8 1-16,-13-3-2 15,0-5-18-15,-6-3 9 0,-1-3-2 16,-6-1-8-16,0-7-10 0,7-7-61 16,0-4-90-16,6-4-77 15,-7-4-133-15,40 19-122 0,-33-36-57 16,14 2 10-1,6 5 50-15</inkml:trace>
  <inkml:trace contextRef="#ctx0" brushRef="#br0" timeOffset="181">2964 188 783 0,'0'0'78'0,"0"0"80"0,0 0 53 15,0 0 29-15,0 0-92 16,0 0-45-16,0 0-70 16,0 0-4-16,0 0-53 0,0 0-75 15,46-26-212-15,-46 26-117 16</inkml:trace>
  <inkml:trace contextRef="#ctx0" brushRef="#br0" timeOffset="429">2392 0 902 0,'0'0'230'0,"-26"44"96"0,19-3-14 16,7 3-14-16,7 8-135 15,-1-4-76-15,8 0-35 0,-1 0-39 16,6 0-1-16,-5-7-16 16,-1 3-261-16,-13-44-178 0,6 41-93 15,-12-5-23-15</inkml:trace>
  <inkml:trace contextRef="#ctx0" brushRef="#br0" timeOffset="768">2129 487 983 0,'0'0'215'16,"0"0"96"-16,-52-14-28 0,6 17 14 15,-7 8-47-15,-6 8-57 16,-20 3-22-16,-6 0-54 0,-7 0-14 15,-13-3-3-15,-7-1-10 0,-6-7-2 16,-1 4-31 0,-6-11-10-16,1 3-28 0,-1 1-12 15,0-5 11-15,7-3-22 0,-1 0 11 16,14-3-13-16,13-5 9 16,13 1 1-16,14 3-12 0,5 1 15 15,14-1-18-15,20 0 7 16,26 4-84-16,0 0-94 0,0 0-116 15,0 0-157-15,0 0-139 16,0 0-65-16</inkml:trace>
  <inkml:trace contextRef="#ctx0" brushRef="#br0" timeOffset="977">467 1219 1860 0,'33'30'72'16,"-14"-8"195"-16,-19-22 64 16,27 18-59-16,-27-18-56 0,19 15-43 15,-19-15-68-15,27 11-54 0,-27-11-27 16,32 15-11-16,-12-8-83 16,-20-7-149-16,0 0-189 0,0 0-200 15,0 0-127-15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11:57.63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1501 149 374 0,'-26'-26'58'0,"0"0"14"16,-1 4-3-16,-5 0 0 0,5 7-9 16,-12 0 26-16,-1 4 13 15,-6 4-25-15,0 3-7 0,-13 4-9 16,7 4-1-1,-14 0 13-15,-6 3-2 0,-1 0 37 16,1 1-25-16,0 3-15 16,6-4-2-16,-6 4-27 0,13 1 14 15,0 6-7-15,6 4 5 16,0 8-14-16,1 3 23 0,-1 4-31 16,7 4 26-16,0 3-13 15,7 4-5-15,6 0-18 0,7 0 19 16,-1 0-24-16,8 0 30 15,6-4-13-15,6 4 5 0,0-7-4 16,7 3 4-16,7-3-5 16,6 0-12-16,7-4 10 15,6 0-23-15,-26-37 13 0,46 51-6 16,0-3 15-16,0-11-35 16,7 0 31-16,12-7-9 0,8-4-6 15,-1-8-10-15,0-3 4 16,14-4 0-16,-1-7-5 0,7-8 28 15,0-3-29-15,-6-5 14 16,-1-6-8-16,-6-4 0 0,-7-8 0 16,0-3-13-16,-12-11 6 15,5-8-46-15,-6-7 25 16,-6-4-3-16,0 0-1 16,-7 0 32-16,-7 4-28 0,-13 8 35 15,1 6-16-15,-21 8-13 16,1 4 28-16,-14 3-9 0,7 30-8 15,-33-36 11-15,33 36-9 16,-39-34 14-16,6 16 18 0,-6 7-15 16,12 3-12-16,27 8-6 15,-33-7 12-15,33 7-34 0,0 0-25 16,0 0-76-16,0 0-108 16,-32-11-101-16,32 11-35 0,0 0-130 15</inkml:trace>
  <inkml:trace contextRef="#ctx0" brushRef="#br0" timeOffset="369">1429 452 430 0,'0'0'103'0,"0"0"24"0,0 0-15 15,0 0-41-15,0 0-30 16,-39 0 21-16,6 4-24 16,0 7 35-16,33-11 5 15,-59 26 112-15,0 0 12 0,6 3-43 16,0 1 11-16,7 3 4 15,-6 0-40-15,6 0-80 0,13-3-15 16,0-4-21-16,33-26 2 16,-39 33 1-16,39-33-13 0,0 0-84 15,-40 30-86-15,40-30-97 16,0 0-83-16,0 0 75 0,0 0-13 16,0 0-56-16</inkml:trace>
  <inkml:trace contextRef="#ctx0" brushRef="#br0" timeOffset="561">1238 253 706 0,'27'3'99'0,"-27"-3"-30"15,39 4 40-15,1 0-10 16,-8-4-76-16,8 3 16 0,-40-3-35 15,46 0-4 1,-20 0-120-16,-26 0-23 0,0 0-124 16</inkml:trace>
  <inkml:trace contextRef="#ctx0" brushRef="#br0" timeOffset="952">824 341 458 0,'-32'19'134'15,"32"-19"-36"-15,0 0-23 16,-20 29-17-16,20-29-13 0,-20 33 11 16,20-33-3-16,0 0-16 15,-6 45 4-15,6-45-34 0,0 0 19 16,0 0-39-16,-27 40 26 15,27-40-13-15,0 0 5 0,0 0-11 16,0 0-7-16,0 0-17 16,0 0 26-16,0 0-3 0,0 0 17 15,0 0-15-15,-33-25 5 16,33 25 0-16,0 0 33 0,-39-4 59 16,39 4 57-1,-59 15 48-15,6 7 37 0,1 0-58 16,6-4-49-16,0 1-75 15,6-1-31-15,-6-6-3 0,7-5-18 16,-7 0-94-16,6-3-119 16,1 0-137-16,39-4-26 0,-46 7-41 15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12:46.42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12197 2157 866 0,'0'0'176'16,"0"0"56"-16,0 0 18 0,0 0 19 16,0 0-38-16,0 0-28 15,0 0-5-15,0 0-25 0,0 0-54 16,0 0-46-16,0 0 2 0,0-22-15 15,0 0-10-15,0 22-16 16,0-37-26-16,-7 11 9 0,1-4-17 16,-1 1 3-16,1-4 1 15,6-4-10-15,-7 0 6 0,1 0-4 16,6-8 4-16,-7 1-3 16,7 7 3-16,0 4 0 15,0-1 8-15,-7 4-14 0,7 4 9 16,0 0 5-16,0 26-17 15,-6-26 15-15,6 26-10 0,0-22 1 16,0 22 7-16,0 0-12 0,0 0 22 16,0 0-23-16,0 0 13 15,0 0-7-15,0 0 12 0,0 0-4 16,0 0-5-16,0 0 12 16,0 0-12-16,-40-7 12 0,-6 11-19 15,0 3 14-15,-13 4-13 16,-6-4 18-16,-14 5-12 15,-7-5 0-15,-19-3 9 0,-13-1-19 16,-20 1 22-16,-13-4-24 0,-7-7 18 16,-26-1-14-16,-46-3 15 15,-26-4-4-15,-14-3-6 0,1-4 11 16,6 3-5-16,20 5 14 16,13-1-15-16,20 0 8 0,13 0-4 15,6 4 48-15,14-4 1 16,12 8-3-16,14 0-8 0,20-1-25 15,6 4 4-15,20 1 2 0,19-1 24 16,14 0-16-16,19 4-23 16,14 0-1-16,39 0 3 15,-26 0-12-15,26 0-8 0,0 0 8 16,0 0 10-16,0 0-10 16,0 0-11-16,0 0 20 0,0 0-3 15,0 0-6-15,0 0 0 0,0 0 2 16,0 0 8-16,0 0-10 15,0 0-4-15,0 0 4 0,0 0 14 16,0 0-8-16,0 0-6 16,0 0 0-16,0 0 10 0,0 0-5 15,0 0-13-15,0 0 8 16,33-14 4-16,6 3-7 0,-6-4 0 16,6-4-2-16,1 4-1 15,-1 1-22-15,1-1-15 0,-8 0 15 16,-5 4 11-16,-1 0-2 15,0 4 6-15,-26 7 10 0,0 0 9 16,20-8-12-16,-20 8-2 0,0 0 15 16,0 0-18-16,0 0 24 15,0 0-19-15,0 0 8 0,0 0 1 16,0 0-3-16,0 0 0 16,0 0-4-16,0 0 8 0,0 0-8 15,0 0 15-15,0 0-18 0,0 0 16 16,0 0-16-16,0 0 12 15,0 0-9-15,0 0 13 16,0 0-16-16,0 0-13 0,20-26-6 16,-20 26 2-16,19-29 13 15,-19 29-25-15,20-37 17 0,-20 37 1 16,20-33 9-16,-20 33 4 0,0 0-6 16,0 0 18-16,13-26-15 15,-13 26 4-15,0 0 4 0,0 0-3 16,0 0 6-16,0 0-8 0,-39 33 14 15,6-7-20-15,6 3 16 16,-12-3 2-16,6 0-7 16,-6-4 9-16,-7 0-17 0,0-3 14 15,0-1-6-15,-7-3 0 16,7 0 4-16,-6 0-8 0,12-4 10 16,1-7-11-16,6-1 10 0,33-3-2 15,-33 4-3-15,33-4 0 16,0 0-4-16,0 0 11 0,0 0-7 15,0 0 10-15,0 0-15 16,0 0 13-16,0 0-8 0,39-11 10 16,1 11-7-16,-1 11 5 0,7 4 14 15,7 3-8-15,-1 4 19 16,1 4-1-16,6 4-1 16,0-8-19-16,-6 4-7 0,-7-4-5 15,-7-7 8-15,-6-4-50 16,-33-11-115-16,0 0-150 0,0 0-275 15,0 0-216-15,0 37 36 0</inkml:trace>
  <inkml:trace contextRef="#ctx0" brushRef="#br0" timeOffset="1589">6861 1170 569 0,'0'0'122'0,"0"0"-12"16,-13-30 6-16,13 30 14 0,0 0-4 15,0 0 10-15,-20-33 19 16,20 33-37-16,0 0 12 0,0 0-26 16,0 0-25-16,0 0-39 15,0 0 4-15,0 0 92 0,0 0-12 16,0 0-7-16,13 29-8 16,1-6-39-16,-8 6-13 0,7-3 10 15,0 0-7-15,1-4-17 16,-14-22-18-16,13 26-6 15,-13-26-2-15,0 0-11 0,13 26 5 16,-13-26-9-16,0 0 9 16,0 0-11-16,-26 22 0 0,-1-11 0 15,27-11-15-15,-46 4-20 0,13-8-25 16,1-3-25-16,32 7-1 16,-33-23 37-16,33 23 18 0,-40-25 25 15,40 25-2-15,0 0 12 16,0 0-13-16,-26-26 3 0,26 26-3 15,0 0 9-15,0 0 19 16,0 0-23-16,0 0 9 16,0 0 4-16,0 0-1 0,0 0-1 15,0 0 3-15,0 0 13 16,0 0-14-16,0 0 1 0,0 0-2 16,0 0-1-16,-39 26-12 15,-1-15 1-15,7 0 4 0,33-11-16 16,-39 0-10-16,39 0-34 15,-26-11-19-15,26 11 1 0,0 0 30 16,0 0 15-16,0 0 23 16,-20-30-5-16,20 30 22 0,0 0 5 15,0 0 17-15,0 0 18 16,0 0 14-16,0 0-3 0,0 0-20 16,0 0 16-16,0 0-25 15,0 0-14-15,13 30-11 16,-13-30 10-16,0 0-12 0,-33 26-2 15,0-12-16-15,0 1-17 16,1-11-12-16,32-4 11 0,-46 0 17 16,13-4-24-16,33 4-30 15,-40-18-12-15,40 18 18 0,-26-34 13 16,26 34 30-16,-20-33 4 0,20 33 18 16,0 0-4-16,-13-29 1 15,13 29 33-15,0 0 46 16,0 0-2-16,0 0-23 15,40 14-14-15,-8 1-7 0,-32-15-9 16,40 22-11-16,-40-22-5 0,26 22 13 16,-26-22-11-16,0 0-2 15,0 0 1-15,0 34-6 0,0-34 0 16,-33 22 0-16,-6-7 4 16,-7-8-14-16,6-3 2 0,-6-4-1 15,6-8-3-15,7 1-17 16,0-12-16-16,33 19 13 0,-46-33 23 15,46 33 3-15,-33-37 2 16,33 37 6-16,-26-29-2 16,26 29 0-16,0 0-6 0,0 0 6 15,0 0-3-15,0 0 13 16,0 0 4-16,0 0-9 0,0 0-5 16,0 37 5-16,7-8 9 15,-7-29-3-15,6 33 15 0,-6-33-13 16,-6 26-13-16,6-26 7 15,0 0-11-15,-33 26 4 0,-7-11 0 16,8-11 0-16,-8-8-9 16,1-3 1-16,-7-1 8 0,6-3 0 15,1 0 7-15,-1 4-4 16,1-1-6-16,6 12 61 16,0 11 31-16,7 11 42 0,-7 11-6 15,13 3 7-15,-6 12-32 16,6 0-12-16,-6 7 2 0,6 1-3 15,7-5-11-15,-6 1-14 0,-8-8-14 16,1-4-23-16,-7-3 1 16,0-8-21-16,-13-7-5 0,0-4 5 15,0-7-19-15,-6-12-67 16,12-6-50-16,1-12-100 0,39 15-147 16,-46-48-154-16,26-7-50 15,20-8-83-15</inkml:trace>
  <inkml:trace contextRef="#ctx0" brushRef="#br0" timeOffset="1810">6677 1839 1963 0,'40'19'363'0,"-14"-4"-35"15,-26-15-49-15,0 0-37 0,0 0-77 16,0 0-76-16,33 7-14 16,-33-7-79-16,0 0-123 15,0 0-138-15,0 0-204 0,0 0-302 16,0 0 25-16</inkml:trace>
  <inkml:trace contextRef="#ctx0" brushRef="#br0" timeOffset="1975">6145 2220 1542 0,'0'0'73'0,"52"-4"23"16,1-3-44-16,6-12-29 0,-6 1-174 15,6-4-142-15,-7-8-134 16</inkml:trace>
  <inkml:trace contextRef="#ctx0" brushRef="#br0" timeOffset="2237">6112 156 1516 0,'7'-40'213'0,"-7"40"29"16,46-48-23-16,-7 11-44 15,7 18-41-15,0 8-54 0,0 11-21 16,-7 15-38-16,1 11-26 16,-40-26-43-16,20 63-97 0,-20-1-142 15,-27-2-99-15,-6 2-63 16,-13 5 33-16,-6-1-40 0</inkml:trace>
  <inkml:trace contextRef="#ctx0" brushRef="#br0" timeOffset="2413">5493 745 971 0,'0'-33'83'0,"0"33"66"16,59-34 8-16,-6 8-35 0,0 4-50 15,6 4-51-15,0 7-24 16,-7 0-123-16,-6 3-61 0,-6 8-32 16,-40 0-54-16,26 19-103 15</inkml:trace>
  <inkml:trace contextRef="#ctx0" brushRef="#br0" timeOffset="2977">4922 978 1080 0,'0'0'225'16,"32"-4"37"-16,1 8 42 0,0 7-87 15,-33-11-65 1,40 25-50-16,-40-25-61 0,26 37-3 15,-6-7 0-15,-20-30-34 0,-7 41 6 16,-13-8 3-16,20-33-28 16,-52 33-7-16,-1-11-39 0,14-7-34 15,-7-4-15-15,6-11 42 16,40 0-22-16,-46-15 3 0,46 15 45 16,-33-40 24-16,33 40-20 15,-6-45 25-15,6 8 40 0,0 37 7 16,0 0 62-16,39-22 30 15,1 22-30-15,-7 15-19 0,6 11 32 16,0 7-44-16,-6 12 17 16,0 3-20-16,-7 0-33 15,-6 0 14-15,-7 3 10 0,-13-10-39 16,-13 0 7-16,-7-1-5 0,-19-7-12 16,-14 1 2-16,-6-5 0 15,-13-10-6-15,-7-1 6 0,0-14 2 16,0-8-8-16,-6-11 2 15,13-7-2-15,-1-11 14 0,8-11 7 16,12-4 37-16,14-4 29 16,6 0-25-16,20-3-27 15,13-4-3-15,13 3-20 0,7 8-12 16,6 0 10-16,13 0-13 16,7 15-30-16,0 3-116 0,7 12-159 15,-1 7-235-15,-6 15-12 16,0 10-2-16</inkml:trace>
  <inkml:trace contextRef="#ctx0" brushRef="#br0" timeOffset="3142">4849 2046 1373 0,'66'26'336'16,"6"-15"14"-16,7-3-112 0,7-12-121 15,-8-11-47-15,-5-3-143 16,-14-5-298-16,-13-2-262 0</inkml:trace>
  <inkml:trace contextRef="#ctx0" brushRef="#br0" timeOffset="3601">4363 478 1201 0,'-39'18'232'0,"39"-18"61"0,0 0 5 16,0 0-81-16,0 0-69 15,-14 33-52-15,14-33-29 16,0 0-33-16,0 0-26 0,0 0-8 15,33 12 16-15,-33-12-21 16,33-8 8-16,-33 8 7 0,33-18 0 16,-33 18-17-16,20-30 4 15,-20 30 13-15,0-33-18 0,-7 3-1 16,7 30-3-16,0 0 12 16,-39-18-78-16,-1 14-141 0,1 15-196 15,-1 11-132-15,8 12-44 16</inkml:trace>
  <inkml:trace contextRef="#ctx0" brushRef="#br0" timeOffset="4910">3719 1007 1237 0,'0'0'175'15,"13"-33"56"-15,-13 33 7 0,0 0-47 16,0 0-53-16,0 0-65 16,0 0-33-16,0 0-34 0,-26 22-2 15,-7 8 0-15,0 3 7 16,7 4-6-16,0 0-5 0,6-4 13 15,0-3-3-15,20-1-3 16,0-3-3-16,0-26-1 16,26 26 0-16,7-11-19 0,7-8 22 15,6-7-24-15,0-4-5 16,0 1 23-16,0-9-15 16,-7 1 8-16,1 4-2 0,-8-4-2 15,-32 11 15-15,33-11 1 16,-33 11 6-16,0 0 7 0,0 0-18 15,0 0 14-15,0 0-3 16,-39 4-23-16,-7 7 27 0,-7 0-23 16,-6 0-7-16,-7 4 27 15,1-4-12-15,-8 0 5 0,1 0-5 16,0-4-4-16,6-3-2 16,0-4-3-16,7-4-16 15,13-7 20-15,7 0-40 16,39 11-9-16,-40-26 31 0,40 26-3 15,-13-33-1-15,13 33 34 16,13-33-28-16,-13 33 14 0,33-22 17 16,7 10-13-16,-7 9 11 15,6 10-8-15,0 1-3 0,-6 10 19 16,0 0-25-16,0 1 3 16,-33-19 14-16,26 22-15 0,-26-22 24 15,0 0-26-15,20 37 24 16,-20-37-3-16,-20 30-43 15,20-30 28-15,-46 22-44 0,0-11-37 16,7-11 29-16,-1 0-4 16,8-8 3-16,32 8-31 0,-33-29-38 15,20-1-23-15,6 1 54 16,14-1 44-16,-7 30 27 0,19-37 5 16,1 8 10-16,-20 29 8 15,33-26 12-15,-33 26 12 0,26-15-4 16,-26 15 3-16,0 0 19 15,33 0 8-15,-33 0 36 16,0 0-1-16,0 0 21 0,0 0-28 16,-7 30-15-16,7-30-8 15,-32 44-29-15,-8-14-19 0,-6-1 27 16,-6-3-41-16,-8-4 20 16,-5-3-13-16,-1-1-16 15,0-3 19-15,1-8 10 0,12 1-19 16,0-12 6-16,14 0-64 15,0-7-7-15,39 11-27 0,-40-26-24 16,40 26 32-16,-33-48 11 16,14 11-9-16,19 37 48 0,-7-44-12 15,7 44 22-15,0-41 8 16,0 41-5-16,0 0 13 0,0 0 20 16,13-33-15-16,-13 33 9 15,0 0 36-15,0 0 26 16,40 0 38-16,-8 7-28 15,-5 1 56-15,-1 10-58 0,7 5 6 16,-33-23 24-16,39 40-21 16,1-7 2-16,-7 1-32 0,-7-1-2 15,0-4 21-15,-6 1-24 16,-20-30-17-16,26 44 23 0,-13-10-36 16,-13-34 9-16,13 40 37 15,-13-7-10-15,0-33 0 0,-19 37-4 16,-1-3-17-16,20-34 10 15,-53 40 9-15,1-2-14 16,-1-12-7-16,-6-4 41 0,0 0-17 16,0-10-26-16,-7-1 31 15,1-4-9-15,-1-14-6 0,-6-4-1 16,-1-4-25-16,14-11 4 16,0-4-11-16,13-15-8 15,0-3 6-15,13-7-10 0,0-5 0 16,14 1 9-16,12 0-79 15,0 4-84-15,14-4-70 0,6 7-103 16,7 0-95-16,6 4 41 16,0-3-56-16,14 2-40 0</inkml:trace>
  <inkml:trace contextRef="#ctx0" brushRef="#br0" timeOffset="5081">2365 756 1180 0,'46'-19'288'0,"-6"1"55"16,-1 3-60-16,7 0-110 15,7-3-57-15,-1-1-60 16,1 5-68-16,-1-1-202 0,-6 0-225 16,-6 4-53-16,-7 0-132 15</inkml:trace>
  <inkml:trace contextRef="#ctx0" brushRef="#br0" timeOffset="5561">1682 1159 1142 0,'0'0'238'0,"0"0"69"16,0 0-4-16,0 0-103 16,46-8-29-16,0 8-53 0,7 4-53 15,-14 3-10-15,7-3-43 16,-13 3-4-16,-33-7 6 0,39 8-18 15,-39-8 18-15,0 0-24 16,0 0-8-16,0 0 14 0,0 0-14 16,0 0 18-16,0 0-6 15,-33 26 6-15,1-1 7 0,-8 5 1 16,7 3 51-16,-13 12 21 16,7-1-12-16,-7 4 6 15,0-4-6-15,6 1-36 0,1-1-5 16,-7-7-22-16,7-4-5 15,-1-3 3-15,7-7-59 16,33-23-94-16,-39 15-87 0,39-15-115 16,0 0-31-16,-33-8 4 15,33 8 96-15,-13-30 1 0,19-7 17 16,1-4 0-16</inkml:trace>
  <inkml:trace contextRef="#ctx0" brushRef="#br0" timeOffset="5730">1518 1240 1052 0,'0'0'270'16,"0"0"-74"-16,0 0 62 16,19 37-17-16,-19-4-61 0,-13 0-37 15,-6 1-73-15,-14-1-28 16,0-4-25-16,-13-3-23 0,0 0-87 16,-7-4-114-16,7-7-136 15,-6-4-59-15,12-7 14 16,7-4-88-16</inkml:trace>
  <inkml:trace contextRef="#ctx0" brushRef="#br0" timeOffset="6393">1163 1188 950 0,'0'0'260'15,"0"0"-37"-15,0 0 18 0,0 0-70 16,0 0-98-16,0 0-27 16,6-37-36-16,1 8 2 0,-7 29-70 15,13-41-31-15,0 4 60 16,0 4-27-16,1 3 5 16,-14 30 27-16,26-37-24 15,-26 37 33-15,46-33 12 0,-13 18-2 16,-33 15 19-16,52-3-24 15,-6 6 22-15,-6 8-17 0,-40-11 15 16,39 15-3-16,-39-15-28 16,0 0 38-16,0 0 15 0,0 0 8 15,13 37-2-15,-13-37-49 16,-19 30 15-16,-14-8 16 0,-7-7-29 16,-6-4 20-16,-13 0-30 15,0 0 34-15,0-7-19 16,-7 3 4-16,0-3 6 0,7-4-6 15,7-4 11-15,6 0-21 16,13-3 6-16,33 7 4 0,-33-11 3 16,33 11-29-16,0 0 38 15,0 0-9-15,0 0 8 16,0 0 29-16,0 0 1 0,0 0 37 16,0 0 47-16,-13 40-21 15,6-6-19-15,-19-1-20 0,-13 0-21 16,-7-7 20-16,-14 0-13 15,8-8-16-15,-14-3 9 16,7-4 3-16,-7-3 8 0,7-8 22 16,0-8-24-16,0-7 32 15,6-3-6-15,1-4-13 0,6-4 12 16,13-4-26-16,7 1-33 16,6-4 3-16,13-4-7 0,1 0-15 15,6-4 7-15,13 4-14 16,0-7-58-16,7-1-62 0,13 1-133 15,-1 3-138-15,8 4-84 16,6-3 31-16,6 3-40 0</inkml:trace>
  <inkml:trace contextRef="#ctx0" brushRef="#br0" timeOffset="6581">1104 260 1301 0,'46'-4'252'16,"-46"4"92"-16,0 0 7 0,39 0-34 16,-39 0-107-16,40 0-91 15,-40 0-71-15,32-4-19 0,-32 4-38 16,0 0-155-16,0 0-182 16,0 0-313-16,0 0-18 0</inkml:trace>
  <inkml:trace contextRef="#ctx0" brushRef="#br0" timeOffset="6757">394 608 1392 0,'0'0'182'16,"0"0"147"-16,0 0-26 0,53-29-81 15,25 5-88-15,21 2-77 16,19 0-21-16,14 7-238 0,6 4-301 15,0 0-38-15,-7 7-73 16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12:55.03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11841 857 622 0,'0'0'93'0,"0"0"10"16,0 0 45-16,-26 3-2 0,26-3 6 15,0 0 24-15,0 0-17 16,0 0-56-16,0 0-16 0,0 0-49 16,0 0-34-16,0 0-7 15,0 0 82-15,0 0 23 0,0 0-49 16,13 41-24-16,7-8 54 0,-1-3-11 16,-19-30-35-16,20 41-10 15,0-12 5-15,-20-29 12 0,13 33-27 16,-13-33-5-16,0 0 17 15,0 0-29-15,-13 34 0 0,13-34 16 16,-27 14-9-16,-5-10-13 16,-1 0-9-16,-7-8 24 0,1-3-9 15,-7-1-7-15,-7 5-8 16,-6-8 22-16,-13 3-20 0,-7 4-4 16,-13 1 17-16,-13-1-18 15,-7 0 18-15,-6 4 2 0,-7 0-7 16,-13 4-2-16,-7 0 12 0,-12-4 1 15,-1 7-10-15,-6-3 4 16,-1 0 0-16,1 7 0 0,0-4 17 16,0-3-27-16,-1 3 10 15,8 0 4-15,-1-3 8 0,-6 4-12 16,-1-1-10-16,1 0 3 16,0-3 23-16,6 0-16 0,7-4-5 15,6 3 21-15,14-3-11 16,6 0-14-16,13 0 24 0,14-3-13 15,12 3-8-15,8 0 13 0,5-4-18 16,14 4 14-16,7-4 1 16,12 4-9-16,40 0 18 0,-46-3-20 15,46 3 2-15,0 0 10 16,-39 3-8-16,39-3-4 0,0 0 16 16,0 0-14-16,0 0 2 0,0 0 10 15,0 0-7-15,0 0 0 16,0 0 8-16,0 0-19 15,0 0 11-15,0 0 5 0,0 0-14 16,0 0 9-16,0 0 8 16,0 0-26-16,0 0 22 0,0 0 6 15,0 0-25-15,0 0-18 0,0 0-5 16,33-7-32-16,-33 7-2 16,39-15-16-16,-39 15 1 0,53-15 15 15,-21 1 51-15,1-5-16 16,-6 4 7-16,-27 15 30 0,39-25-38 15,-13 6 34-15,-26 19 7 0,33-22-15 16,-33 22 5-16,40-22 7 16,-40 22 0-16,39-30-3 15,-13 12 5-15,-26 18-2 0,33-22 0 16,-33 22 12-16,0 0-6 0,33-23-13 16,-33 23 24-16,0 0-20 15,0 0 3-15,0 0 65 0,0 0-10 16,0 0-26-16,0 0 38 15,0 0 13-15,0 0-21 0,0 0 20 16,0 0-7-16,-26 37-16 0,26-37 25 16,-40 37-24-16,7-7-19 15,-6-8 9-15,0 0-20 0,6-3 2 16,-7-5-1-16,1 1-22 16,-1-4 6-16,8-3-3 15,-1-1-9-15,33-7 8 0,0 0 0 16,-40 7-16-16,40-7 17 0,0 0-15 15,0 0 1-15,0 0 18 16,0 0-19-16,0 0-6 0,0 0 47 16,0 0-10-16,0 0-10 0,0 0-15 15,40 37 13-15,-1-7-5 16,-13-8-1-16,14 0 1 0,-7 0 0 16,0-3-8-16,6-4-72 15,-39-15-142-15,0 0-168 16,33 18-154-16,-33-18 1 0</inkml:trace>
  <inkml:trace contextRef="#ctx0" brushRef="#br0" timeOffset="592">6131 1241 968 0,'0'0'123'16,"0"0"17"-16,-7-41-5 15,7 41-73-15,0 0-3 0,0 0-19 16,0 0-46-16,-7-37-67 0,7 37-17 16,-6-37 7-16,6 37 41 15,13-36 7-15,-13 36 18 16,26-45 23-16,-26 45-16 0,46-37-13 16,-46 37 33-16,46-22-7 15,-6 11-3-15,-40 11 36 0,39 0 57 16,1 0-22-16,-40 0 32 0,39 22 48 15,-39-22 5-15,0 0-16 16,26 37-48-16,-26-37-8 0,-13 41-48 16,13-41-15-16,-39 44-8 15,-1-11-6-15,1-10-7 0,-1-1 15 16,-6-11 36-16,14 0 1 0,-8-11-7 16,7 0 7-16,33 0-2 15,-39-19 21-15,6-6-11 0,33 25-25 16,-33-49 2-16,13 9-25 15,7-1-5-15,-6-7-2 16,5 0-14-16,1 4 19 0,0-8-19 16,7 8 1-16,-8-1 10 0,1 5-2 15,0 7-61-15,0 3-90 16,6 0-132-16,7 30-175 0,0 0-54 16,0 0-19-16</inkml:trace>
  <inkml:trace contextRef="#ctx0" brushRef="#br0" timeOffset="784">6242 665 1470 0,'0'0'322'0,"33"3"1"0,-33-3-31 15,0 0-79-15,33 8-89 0,-33-8-67 16,0 0-21-16,0 0-83 15,0 0-146-15,0 0-230 0,0 0-169 16,0 0 13-16</inkml:trace>
  <inkml:trace contextRef="#ctx0" brushRef="#br0" timeOffset="1392">5230 461 1469 0,'0'0'358'15,"0"0"43"-15,0 0-73 0,0 0-85 16,27 23-73-16,5 10-56 0,1 0-29 16,0 4-34-16,0 0-31 15,0 0-3-15,-13-4-9 16,-1 0-5-16,-19-33 4 0,7 41-2 15,-7-11-5-15,0-30 0 16,-40 37-7-16,8-12-51 0,-14-6-14 16,6-4 4-16,-6-4 4 0,0-7-3 15,13-4 19-15,0-8-17 16,33 8 27-16,-32-11 19 0,32 11 10 16,0 0 4-16,0 0 8 0,0 0-3 15,0 0 2-15,0 0 47 16,0 0-2-16,0 0-14 15,0 0-4-15,0 0 2 0,-14 33-10 16,1-3-3-16,13-30-7 16,-26 40-5-16,26-40-1 0,-59 45 1 15,6-8-1-15,1-11-5 0,-1-4 3 16,-6-7-16-16,6-4 9 16,1-11-33-16,6 0 0 0,6-8-20 15,40 8-15-15,0 0-32 0,-39-37 30 16,39 37 19-16,-7-44 44 15,7 44-11-15,20-41 10 0,-20 41 19 16,33-22 18-16,-33 22 42 16,46 0 14-16,-46 0 9 0,0 0-5 15,26 41-23-15,-13-4-14 0,-13-37-22 16,-26 51-22-16,-7-6 2 16,-6-12 9-16,-7 0-25 15,-7-7-106-15,1-7-84 0,-7-1-75 16,13-3-120-16,0-8-109 0,46-7 65 15,-46-7-17-15</inkml:trace>
  <inkml:trace contextRef="#ctx0" brushRef="#br0" timeOffset="1577">4672 657 1214 0,'39'-15'190'0,"-6"1"46"0,6-1-43 16,1-4-58-16,6 8-50 16,6-3-50-16,8 3-17 0,-1-1-85 15,0 1-216-15,0 0-102 16,-13-4-110-16</inkml:trace>
  <inkml:trace contextRef="#ctx0" brushRef="#br0" timeOffset="1800">6242 0 1291 0,'-13'33'213'16,"-13"-4"59"-16,-7 1-17 15,-20 7-116-15,-12 7-71 0,-14 1-38 16,-20 3-125-16,-12 3-166 0,-8 1-197 16,-6 4-12-16</inkml:trace>
  <inkml:trace contextRef="#ctx0" brushRef="#br0" timeOffset="2048">4093 912 1195 0,'0'0'211'0,"0"0"100"0,46-15 16 16,-46 15-57-16,0 0-31 15,0 0-55-15,0 0-78 16,0 52-38-16,-13-11-45 0,-13-1-6 15,0-3-17-15,-7 4-61 0,-13-4-129 16,-7-4-182-16,1-3-156 16,-1-8-26-16,-6 0 18 0</inkml:trace>
  <inkml:trace contextRef="#ctx0" brushRef="#br0" timeOffset="2321">3719 292 980 0,'0'0'93'15,"0"0"85"-15,0 0 145 0,0 0 7 16,20 29-74-16,-14 12-91 15,1 3-41-15,-7 4-55 0,6 7-43 16,1-3-6-16,-1 0-11 0,1-4-80 16,6 0-134-16,-13-4-192 15,0-7-135-15,0-7-22 16</inkml:trace>
  <inkml:trace contextRef="#ctx0" brushRef="#br0" timeOffset="2999">3311 591 682 0,'0'0'62'0,"0"0"4"15,0 0 1-15,0 0-10 16,0 0 25-16,0 0 35 0,0 0-14 16,0 0 55-16,0 0-6 0,0 0-9 15,0 33 0-15,-6-3 4 16,6-30-30-16,-26 44-33 0,-1-11-28 15,-6 0-6-15,1-3-3 0,-14-4-11 16,-7 3-6-16,-6-3-2 16,0 0-9-16,-7 0-7 15,0-8-9-15,-6 1 9 0,0-8-4 16,-7 0-11-16,-6-11 0 16,-1 0 3-16,7-7-12 0,7-1 7 15,6-10-39-15,14-1-12 0,6-3 20 16,46 22 7-16,-27-40 9 15,27 40-4-15,0-48 24 0,14 14-15 16,-14 34 47-16,52-37-49 0,1 19 3 16,-7 10-14-16,6 5 25 15,-6 6-10-15,-6 5 4 0,-40-8 9 16,0 0 0-16,39 29 10 16,-39-29-2-16,0 0 16 15,-6 41 7-15,6-41 13 0,-40 41-5 16,-6-15 9-16,-6-8-8 0,6-11-9 15,6-3 17-15,1-4 36 16,39 0-4-16,-40-15-35 0,40 15-16 16,-19-48-14-16,5-3-10 0,14-9 1 15,7-2-3-15,6-9-1 16,0 1-8-16,0-4 1 0,7 8-16 16,0-1-69-16,0 8-113 15,-7 11-191-15,6 4-94 16,-19 44 21-16,27-33-71 0</inkml:trace>
  <inkml:trace contextRef="#ctx0" brushRef="#br0" timeOffset="3197">2996 55 1952 0,'0'0'166'16,"0"0"13"-16,26-29-78 16,-26 29-48-16,0 0-155 15,0 0-267-15,0 0-168 0,0 0 47 16</inkml:trace>
  <inkml:trace contextRef="#ctx0" brushRef="#br0" timeOffset="3396">2595 417 1024 0,'0'-41'316'0,"0"41"9"16,0-29-58-16,0 29-105 15,0 0-1-15,0 0-69 0,0 0-47 16,33 15-128-16,-33-15-118 0,0 0-195 15,0 48-141-15,-20-4-33 16</inkml:trace>
  <inkml:trace contextRef="#ctx0" brushRef="#br0" timeOffset="3732">1281 580 1109 0,'0'0'126'0,"0"0"135"16,26-4 81-16,-26 4-27 0,0 0-26 16,0 0-43-16,0 0-48 0,-6 37-44 15,6-37-35-15,-59 41-33 16,-14-8-12-16,-6-7 21 0,-19-4-3 15,-1 0-15-15,-12-7-33 0,-1-4-16 16,7-4-14-16,-7-3-3 16,7-4 1-16,13-4-12 15,0 1 5-15,20-1-9 0,19-7-16 16,14 7-123-16,39 4-137 16,0 0-206-16,0 0-249 0,0 0 109 15,0 0 42-15</inkml:trace>
  <inkml:trace contextRef="#ctx0" brushRef="#br0" timeOffset="3872">460 1126 1684 0,'0'0'61'0,"0"0"79"16,0 0 16-16,0 0-66 15,0 0-122-15,0 0-185 0,0 0-271 16,0 0-99-16</inkml:trace>
  <inkml:trace contextRef="#ctx0" brushRef="#br0" timeOffset="6224">729 1112 639 0,'0'0'27'0,"0"0"9"0,0 0 3 16,0 0 1-16,0 0-9 16,0 0-16-16,0 0-10 0,0 0 34 15,0 0 14-15,0 0 3 16,0 0 1-16,0 0-1 0,0 0-26 16,0 0 21-16,33-11-8 15,0 0-28-15,-33 11 42 0,0 0 16 16,26-23 27-16,-26 23-2 15,13-25 0-15,-13 25 12 0,0 0-18 16,-20-19-29-16,1 8-1 16,-14 15-7-16,-7 3-4 15,1 4-24-15,13 0-30 0,26-11 23 16,-40 15-117-16,40-15-157 16,0 0-95-16,0 0-49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06:19.45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7484 2612 1089 0,'0'0'324'0,"0"0"-52"0,-13-33-8 16,13 33-71-16,0 0-51 16,-26-30-25-16,26 30-21 0,0 0-33 15,0 0-29-15,-39-37-27 16,39 37 22-16,-46-37-26 0,46 37-12 16,-33-40-3-16,13-1 17 15,7 0-27-15,19-7-61 16,21-11-11-16,6 0 28 0,13 4 26 15,0 10 16-15,0 8-13 16,0 15 19-16,0 11 26 16,0 11-23-16,0 7 15 0,6 16 8 15,-6 10 10-15,0 8-18 16,-6 3-5-16,-8 0 14 0,-12 8-3 16,-7-8 9-16,-6 1 28 15,-14-5 20-15,-6-7-3 0,13-33 11 16,-46 37 3-16,-6-18-6 15,6-4 15-15,-7-12 3 0,7-6-1 16,7-8-5-16,-7-4-4 16,6-11-3-16,40 26-8 15,-46-55-10-15,13-1-19 0,7-7-5 16,0-7-1-16,-1-11-1 16,8-4-16-16,-1-11-4 15,7-11-19-15,6-4-1 0,1 0 11 16,6-4 4-16,-13 12-14 15,6 7-35-15,-13 11-51 0,7 11-84 16,-7 11-120-16,-12 15-133 16,5 11-216-16,27 37 0 0</inkml:trace>
  <inkml:trace contextRef="#ctx0" brushRef="#br0" timeOffset="255">8418 499 1475 0,'0'0'439'16,"-40"29"-34"-16,-12 16-58 15,-14 10-88-15,-6 15-59 0,-7 15-67 16,6 15-53-16,8 14-25 15,-1 8-34-15,7 0-12 0,6 4 0 16,1-1-19-16,6-3-124 16,-7 0-191-16,1-7-290 15,-14-4-285-15</inkml:trace>
  <inkml:trace contextRef="#ctx0" brushRef="#br0" timeOffset="520">6873 2169 2177 0,'0'0'325'0,"0"0"-57"16,0 0-33-16,7 48-43 15,-14-4-67-15,-12 8-60 0,-8-1-29 16,-6 1-15-16,-6 4-12 16,0-5-34-16,-7-3-116 0,-7-3-164 15,0-8-252-15,1-1-253 16</inkml:trace>
  <inkml:trace contextRef="#ctx0" brushRef="#br0" timeOffset="1035">6433 1703 1575 0,'0'0'188'16,"0"0"52"-16,0 0 2 0,0 0-16 15,39 37-54-15,-6 7-63 16,-6 1-32-16,-8 3-29 16,1-4-4-16,-7-3-20 15,-13-41-3-15,13 44-12 0,-13-44-1 16,-6 44 7-16,6-44 7 0,-33 37-16 16,-7-11 4-16,-6-4 10 15,0-3 4-15,-13-1-14 0,7 4 12 16,-14 8 28-16,7 11 18 15,0 3-16-15,6 4 3 0,1 7-1 16,6 8 7-16,0-4-9 16,0 0 0-16,0-3 8 0,6-4 10 15,-6-4-13-15,-6-8-14 16,-8-6 7-16,1-12-11 16,7-11 26-16,52-11 36 15,-79-4 2-15,20-14-16 0,59 18-26 16,-53-56-8-16,20 1-23 15,14-15-6-15,12-8-13 0,7-18-5 16,20-8-23-16,6 1 6 16,20 3-19-16,13 8-106 0,13 18-58 15,7 11-56-15,13 19-75 16,20 22-129-16,-7 18-222 0,7 22-173 16</inkml:trace>
  <inkml:trace contextRef="#ctx0" brushRef="#br0" timeOffset="1200">6242 3151 1760 0,'66'52'284'16,"6"-19"-3"-16,14-11-76 0,6-14-96 15,13-4-69-15,0-4-107 16,13-8-238-16,-6-7-404 0</inkml:trace>
  <inkml:trace contextRef="#ctx0" brushRef="#br0" timeOffset="1492">4455 960 2617 0,'-33'-18'124'0,"33"18"50"16,0 0 29-16,0 48-34 15,13 19-20-15,7 14-45 0,6 19-42 16,1 10-28-16,12 12-20 15,1 4-14-15,-8 7-123 0,8 4-116 16,-14-8-150-16,-13-7-302 16,0-15-196-16</inkml:trace>
  <inkml:trace contextRef="#ctx0" brushRef="#br0" timeOffset="2300">3772 1075 1525 0,'-20'-52'291'16,"7"8"16"-16,6 3-3 15,1 12-45-15,6 29-57 16,-7-30-77-16,7 30-68 0,0 0-14 15,0 0 13-15,0 0 29 16,26 48 11-16,1 15-5 16,6 18-14-16,13 12-16 0,13 6-20 15,-7 9 3-15,14 6-27 16,0-7-1-16,-1 0 2 0,1-11-23 16,-13-11 11-16,-1-11 26 15,-19-15-46-15,-7-14 11 0,-26-45 5 16,7 37-13-16,-7-37-22 15,-46 18 0-15,-13-25 6 0,-7-12-18 16,-13-18 1-16,0-14-3 16,-13-8-6-16,0-15 1 0,0-15 18 15,7 0 16 1,6-3-6-16,7 3 24 0,13 8-5 0,13 11-5 16,6 14 21-1,14 16-4-15,26 40-10 0,-26-41 3 16,26 41 0-16,0 0 13 15,0 0-2-15,46 48 14 0,13 8-25 16,7 6 18-16,12 9-8 16,-5 6-17-16,-1-3 15 0,-19 0-2 15,-14 0-2-15,-19-8 1 16,-33 1 11-16,-20-1-11 0,-20-7-5 16,-26-3 0-16,-13-4 11 15,-6-12-11-15,-14-7-10 0,7-14 10 16,6-12 13-16,1-10-21 15,12-16 0-15,7-10 0 16,14-16 2-16,12-3-15 0,14 0 10 16,19 0 11-16,20 4-16 15,13 7-8-15,-13 37 24 0,59-33-4 16,0 18 0-16,7 22 4 16,-7 12 2-16,0 14-5 0,-13 15 3 15,-13 11 9-15,-6 15-13 16,-21 4 7-16,-19-1 14 15,-20 1 16-15,-13 3-7 0,-20-11-9 16,-6-3-1-16,-20-16-4 16,7-6-10-16,-1-8-2 15,-6-15 11-15,20-7-11 0,0-12-21 16,13-10-70-16,6-12-122 16,53 19-177-16,-39-62-243 0,12-9-169 15</inkml:trace>
  <inkml:trace contextRef="#ctx0" brushRef="#br0" timeOffset="2623">4054 0 1439 0,'33'37'281'16,"-13"7"-30"-16,-27 12-18 0,-19 3-44 15,-20 0-61-15,-13 0-61 16,-7 0-35-16,-6-4-7 0,-7-3-18 16,0-11 10-16,13-8-10 15,1-14-33-15,19-12-6 0,6-7 8 16,40 0 3-16,-46-33 26 16,7-4-10-16,13 7 20 0,26 30 21 15,-27-33-17-15,27 33-7 16,-26 0 23-16,26 0 24 0,-59 44-37 15,13 8 1-15,-7 7-60 16,7 8-141-16,0 6-223 16,-6 9-238-16,-1 3-81 0</inkml:trace>
  <inkml:trace contextRef="#ctx0" brushRef="#br0" timeOffset="2852">2070 1744 1925 0,'0'0'293'16,"-53"33"-10"-16,14 11-53 16,-7 4-88-16,6 11-63 0,-19 12-38 15,-7 6-26-15,1 4-76 16,-14 1-112-16,0-8-140 0,13-12-167 15,1-6-74-15,5-12 27 16,14-18 77-16</inkml:trace>
  <inkml:trace contextRef="#ctx0" brushRef="#br0" timeOffset="3472">1754 975 1351 0,'0'0'234'0,"0"0"-34"16,0 0-3-16,0 0 17 0,-33 70-53 15,-19-3-49-15,-1 3-16 16,-12-3-17-16,5-1-20 0,8 1-6 16,-1-8 2-16,14 0-14 15,-1-7-1-15,21-1-12 0,6-6-4 16,13-45-6-16,0 55-5 15,0-7 2-15,0-48-6 16,13 41-22-16,-13-41 5 0,0 0-2 16,0 40 13-16,0-40-11 15,0 0-33-15,0 0 6 0,-59 8 18 16,6-23 2-16,7-15-3 16,-7-14 3-16,1-11 21 0,-14-4 2 15,7-4-22-15,0 7 34 16,13 12 8-16,46 44-2 0,-72-15 9 15,26 26 9-15,46-11 20 16,-40 70-4-16,14 4-6 0,19 8-25 16,14 3-17-16,13 0-7 15,-1-4-3-15,8 0 12 16,-1-11-11-16,0-7 10 0,-6-15-13 16,-20-48-3-16,0 0 11 15,0 0-17-15,0 0 4 0,0 0 5 16,0 0 4-16,0 0 3 15,-33-74-16-15,-6 0 1 0,-7 1 1 16,-7 2 4-16,-6 16 12 16,0 14-5-16,0 15-10 0,-1 26 6 15,8 23 26-15,-1 25 24 16,14 22 6-16,6 15-12 16,13 22-16-16,14 15-8 15,6 11-2-15,13 7 2 0,20 8-3 16,6-4-20-16,14 0-51 15,6 4-113-15,7-4-249 0,-7-11-445 16</inkml:trace>
  <inkml:trace contextRef="#ctx0" brushRef="#br0" timeOffset="3888">0 717 2684 0,'0'0'76'16,"65"7"-41"-16,34-7-25 0,26-4 13 16,33-7-139-16,6 4-309 15,7-4-391-15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12:03.11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15206 933 869 0,'6'-37'175'0,"-6"37"76"15,0 0-47-15,0 0-34 0,0 0-11 16,0 0-3-16,0 0-29 16,0 0-6-16,0 0 14 0,0 0 5 15,0 0-17-15,0 0-14 16,0 0-29-16,0 0 9 0,40 45-13 15,-1-8-35-15,1-8-4 16,-7 1-40-16,-33-30 15 16,46 33-2-16,-46-33-20 0,0 0 28 15,0 0-16-15,0 0 6 16,0 41-17-16,0-41-61 16,-46 18-25-16,-7-11-43 15,-6-3 17-15,6-8 14 0,1-3-10 16,-1-4 54-16,14-4-4 15,39 15 20-15,-40-22 32 0,40 22-14 16,0 0 21-16,0 0-17 16,-39-37 14-16,39 37 15 0,0 0-1 15,0 0 33-15,0 0 22 16,0 0 2-16,0 0 39 16,0 0-8-16,0 0-10 15,33 48-9-15,-7-11-12 0,-26-37 21 16,20 44-17-16,-20-44 2 15,6 45-5-15,-6-45-20 0,-19 33-10 16,19-33-21-16,-46 33-14 16,-7-14 15-16,0-5-113 15,1-6-114-15,-1-4-153 0,7-12-254 16,7 1-4-16</inkml:trace>
  <inkml:trace contextRef="#ctx0" brushRef="#br0" timeOffset="225">14963 405 1234 0,'0'0'355'0,"46"-30"-64"16,0 19-90-16,6 8-92 15,1 6-33-15,6 1-62 0,-6 0-28 16,-1 3-153-16,-12 4-212 16,-40-11-62-16,32 15-2 15</inkml:trace>
  <inkml:trace contextRef="#ctx0" brushRef="#br0" timeOffset="756">14614 830 836 0,'0'0'190'0,"0"0"137"0,0 0-38 16,0 0-45-16,20 48-35 16,6-8-54-16,-6-10-23 15,-20-30-60-15,26 37-27 0,-26-37-1 16,0 0-13-16,7 37-21 15,-7-37-2-15,-39 26-52 16,-7-15-37-16,-7-4-36 0,-6-7 3 16,6-3 33-16,1-5-4 15,12-3 8-15,40 11 21 0,-39-22 0 16,39 22 8-16,0 0 32 16,0 0 4-16,-20-37-2 0,20 37 19 15,0 0 4-15,0 0 8 16,0 0 16-16,33-4 26 0,-33 4 21 15,46 22-33-15,-46-22 7 16,39 30 25-16,-39-30-5 16,46 37-23-16,-46-37 1 15,0 0 1-15,33 37 6 0,-33-37-15 16,0 0 1-16,-26 40-10 16,-27-14 39-16,-6 0-2 0,-20-4-6 15,-6-7-12-15,0 0-18 16,6-4 12-16,0 0-1 15,7-7-3-15,6-4-13 0,7-4-19 16,13-7-1-16,0-4-14 16,6-3-8-16,40 18-80 0,-46-48-89 15,13 7-115-15,7-3-145 16,6 3-121-16,1-3-29 16</inkml:trace>
  <inkml:trace contextRef="#ctx0" brushRef="#br0" timeOffset="969">14082 1462 2827 0,'40'44'374'15,"-40"-44"-71"-15,0 0-101 16,46 37-91-16,-46-37-54 15,0 0-53-15,52 18-125 0,-52-18-155 16,0 0-245-16,0 0-330 16,0 0-45-16</inkml:trace>
  <inkml:trace contextRef="#ctx0" brushRef="#br0" timeOffset="1137">13786 815 1271 0,'27'-33'321'0,"12"14"-95"15,27 12-121-15,6 3-42 0,20 4-170 16,13 4-200-16,7-4-64 16,0 0-56-16</inkml:trace>
  <inkml:trace contextRef="#ctx0" brushRef="#br0" timeOffset="1828">16283 287 960 0,'0'0'262'0,"0"0"-7"16,0 0-93-16,-32-30-75 16,32 30-39-16,-40-33-32 0,7 7 7 15,-13 4-23-15,0 3 9 16,-13-3-9-16,0 7 6 0,-20-3-16 16,0-1 0-1,-13 1 2-15,-6 3 17 0,-20 0-21 16,-7 1 19-16,-13 6 6 15,-7 5-18-15,-13 3 10 0,1 0-24 16,-14 0 19-16,7 7-7 16,-1 4 2-16,14 4 33 0,0 14 54 15,6 8 37-15,7 8 15 16,7 6-22-16,0 12-25 0,6 7-20 16,0 8-16-16,0 3 36 15,0 4 9-15,13 0 10 16,7-4-35-16,13 4-37 15,13 0-1-15,14-7-5 0,12 3-10 16,20 1 18-16,14-5 11 16,25 4-2-16,20 4 12 0,27 0-10 15,13 0-26-15,26-3 15 16,26-1-13-16,20-7-12 0,13 0 3 16,27-4-10-16,12 0-8 15,14-3 12-15,13-1-1 0,6-10-7 16,-6-5 5-16,0-10-5 15,-20-12 0-15,-6-14-3 16,-7-15 18-16,-14-15-23 0,-12-18 1 16,-7-19 7-16,-6-14-4 15,-1-30-19-15,-6-15-32 16,7-18-20-16,-1-12-42 0,1-3 34 16,-20-11 12-16,-20 0-3 15,-13 11 38-15,-20 11 22 0,-32 18-36 16,-27 19 13-16,-20 22-41 15,-26 15-86-15,-26 15-133 0,-20 14-195 16,-6 16-83-16</inkml:trace>
  <inkml:trace contextRef="#ctx0" brushRef="#br0" timeOffset="2628">12932 2008 957 0,'0'0'248'16,"0"0"100"-16,0 0 55 0,-33 52-88 16,-13 3-83-16,-13 12-32 15,-7 11-68-15,-6 10-26 16,-7 1-39-16,-13 11-14 0,0 3-4 15,-13 8-7-15,-7 0-22 16,1-8-1-16,-8 1-2 16,1-8-5-16,6-8-7 0,14-10-21 15,-1-8-113-15,20-11-218 16,1-7-301-16,12-15-97 16</inkml:trace>
  <inkml:trace contextRef="#ctx0" brushRef="#br0" timeOffset="3208">11191 3697 888 0,'0'0'151'0,"-27"-41"136"0,27 41 54 15,-52-41-69-15,6 12-66 16,-13 10-22-16,-7 5-41 16,-6 6 4-16,-7 5-31 0,-13 3-29 15,-13 3-19-15,0 5-24 16,-20 10-14-16,0 12-5 0,-7 7 13 16,-6 11-8-16,14 14 2 15,-1 16-12-15,0 18-6 16,13 11-3-16,7 19 7 0,-7 22 13 15,14 14-12-15,12 1-3 16,14-8-11-16,26-4-5 16,20-14-7-16,26-11 9 0,19-15-2 15,34-15 0-15,19-11 4 16,27-12 2-16,26-17-10 0,32-12 18 16,21-14-8-16,6-19-6 15,6-11 0-15,8-11 0 0,5-15 11 16,-6-11-7-1,1-7-2-15,-8-12-12 0,-12-14 3 16,-14-11 13-16,-6-19-6 16,-14-18 6-16,-19-19 5 0,-13-14-9 15,-20-12-22-15,-13-3 2 16,-20 0 5-16,-20 14-13 0,-32 12-12 16,-27 18-6-16,-33 18 12 15,-19 19 19-15,-13 23 4 0,-7 17-71 16,0 16-80-16,6 14-82 15,7 11-98-15,1 4-109 16,12 4-34-16,13 3-87 0</inkml:trace>
  <inkml:trace contextRef="#ctx0" brushRef="#br0" timeOffset="3756">10967 4565 1518 0,'0'0'263'16,"0"0"30"-16,-52-11-73 0,52 11-111 16,0 0-16-16,0 0-45 15,0 0-21-15,0 0-9 0,0 0-31 16,0 0 8-16,-20-44 7 16,20 44-8-16,0 0 3 15,59-34-4-15,-13 16 4 0,-6 14-11 16,-40 4 14-16,46 11-5 15,-46-11 32-15,39 22 4 0,-39-22-4 16,0 0 0-16,20 48 13 16,-20-48 1-16,0 45 14 15,0-45-1-15,0 0-15 0,-53 37-14 16,7-11-6-16,7-15-6 16,-1-8 1-16,40-3 23 15,-46-3 11-15,46 3 5 0,-46-26-7 16,46 26-17-16,-26-45-8 15,13 1-12-15,6-4-1 0,14-11-3 16,-1 0-5-16,8-8-10 16,-1 5-32-16,0-5-52 0,0 8-103 15,-6 3-133-15,-7 56-193 16,6-62-70-16,-6 62 34 16</inkml:trace>
  <inkml:trace contextRef="#ctx0" brushRef="#br0" timeOffset="4001">11519 3800 1071 0,'0'0'328'0,"0"0"75"16,0 0-61-16,7 52-64 15,-20 0-100-15,-20-4-70 0,0 0-45 16,-6 3-31-16,-7-3-11 16,6 0-11-16,-12-3-83 15,-1-8-146-15,0 3-236 0,-6-6-136 16,0-8 19-16</inkml:trace>
  <inkml:trace contextRef="#ctx0" brushRef="#br0" timeOffset="4464">10540 4354 1066 0,'0'0'280'0,"0"0"17"0,0 0-17 15,0 0-41-15,0 0-29 16,-52-18-61-16,12 22-27 15,40-4-19-15,-52 33-41 0,12-4-30 16,40-29-9-16,-46 52-10 16,13-8 9-16,14-3 2 0,12 0-4 15,7-1-11-15,0-40-13 16,13 48 7-16,-13-48-10 16,26 45 10-16,-26-45-10 0,0 0 7 15,0 0 9-15,0 0-9 16,0 0-23-16,0 0-7 15,0 0 11-15,0 0 19 0,-6-41 5 16,6 41-5-16,-26-41-6 16,26 41-1-16,0 0 7 0,-53-29 0 15,14 18 0-15,-1 18 30 16,1 12 10-16,-1 7-19 0,1 3-5 16,6 4-16-1,0 4 6-15,0-3 1 0,0-1-1 16,1-7-11-16,-14 0-116 15,6-4-124-15,1-4-124 0,-1-10-79 16,1-5-13-16,39-3 37 16,-46 0-5-16</inkml:trace>
  <inkml:trace contextRef="#ctx0" brushRef="#br0" timeOffset="4677">10093 4051 1541 0,'0'0'324'16,"33"-44"22"-16,-33 44-73 0,0 0-83 15,0 0-73-15,46-26-33 16,-46 26-36-16,59 8-26 16,-59-8-28-16,53 29 8 0,-53-29-72 15,46 44-143-15,-46-44-147 16,33 60-234-16,-27-5 4 0</inkml:trace>
  <inkml:trace contextRef="#ctx0" brushRef="#br0" timeOffset="5264">9351 5385 839 0,'0'0'79'0,"0"0"104"16,-40 26 80-16,40-26-4 16,-52 44-15-16,6 1-4 0,0 3-40 15,-7 3-28-15,-6 16-3 16,0-4-46-16,-7 14-26 0,-6 1-4 15,-7-1-40-15,0 1-21 16,0 3-22-16,7-3 7 16,13-4-25-16,0-8 2 0,13-7 6 15,6-14-49-15,14-8-161 16,26-37-191-16,-33 40-281 16,33-40 18-16</inkml:trace>
  <inkml:trace contextRef="#ctx0" brushRef="#br0" timeOffset="6168">8385 6457 993 0,'-53'-19'169'15,"7"4"68"-15,0-3-20 0,0 3-59 16,-13-3-5-16,0 3-46 15,0 0 17-15,-7 0-37 0,-13 0-39 16,0 1 8-16,-13 3-34 16,-13 0 17-16,-13 7-31 0,0 4 25 15,-1 7-7 1,1 4-11-16,0 11 9 0,6 4-1 16,7 8 20-16,0 10-10 15,6 8 32-15,14 3-22 0,6 4 4 16,20 8-29-16,0 3-4 15,13 7 16-15,13 8 3 16,7 4-10-16,12 0-17 0,8-1 9 16,12-3 7-16,8-7-10 15,-1 3-12-15,6-3 9 0,8 3 12 16,-1-3-12-16,7-1 16 16,0-3 14-16,6 0-33 15,7 4 3-15,0-16 4 0,7-2-13 16,6-5-9-16,13-11 23 15,7-7-6-15,13-11-12 16,0-11 4-16,13-8 6 0,7-10-11 16,6-12 5-16,7-15 5 15,0-7 0-15,13-3-9 0,0-12 12 16,0-11-8-16,6-3-28 16,-6-12-17-16,0-7 2 0,-13-11-10 15,-6-7 10-15,-8-12 34 16,-12 1 14-16,-27-1-11 15,-6 4 6-15,-27 8 10 16,-19 7 2-16,-14 7-12 0,-12 8 0 16,-27 3 11-16,-13 12-6 15,-13 10-5-15,0 8-13 0,-13 0 0 16,-7 15-18-16,6 7-71 16,1 4-34-16,6 3-11 0,7 8-96 15,0 4-157-15,13 3-82 16,46 4-23-16</inkml:trace>
  <inkml:trace contextRef="#ctx0" brushRef="#br0" timeOffset="6881">10455 5640 1023 0,'0'0'340'0,"0"0"-6"16,33 59 1-16,-1-3-51 15,-5 10-86-15,12 8-59 16,1 7-43-16,19 1-47 0,6-1-21 15,1-4-16-15,13 1 7 16,6-4-19-16,1-4-49 16,-7-7-111-16,0 3-82 0,-1-3-88 15,-5 4-52-15,-14-1-5 16,-7 4 99-16,-6 1-62 0</inkml:trace>
  <inkml:trace contextRef="#ctx0" brushRef="#br0" timeOffset="7444">12525 6955 1289 0,'0'-40'261'0,"0"3"92"16,0-8-26-16,-7 5-78 0,-6-1-73 15,0 0-75-15,13 41-46 16,-53-44-13-16,-6 15-20 16,-20 14-12-16,-6 11-21 15,-20 15 27-15,-14 15 11 0,1 15-12 16,-7 7-19-16,0 7 8 16,1 8 16-16,5 3-3 0,14 8 29 15,7 4 23-15,12 3-14 16,14 4-8-16,6 0-14 0,14 4-18 15,12 0 2-15,14 3-12 16,19 0 2-16,20 4 1 16,20 8-11-16,20-5 8 0,19-2 2 15,7-5 3-15,26-15-10 16,13-3 3-16,20-14-1 16,20-16-2-16,6-11 5 0,7-18-1 15,0-11-4-15,0-23 0 16,-7-14 4-16,-6-23-11 0,0-21-8 15,-14-19-18-15,-6-26-16 16,-6-19 0-16,-14-21 16 16,-6-27 1-16,-14-6 18 0,-6 3 10 15,-26 14 4-15,-27 16-6 16,-19 21 10-16,-20 19-9 0,-26 26 5 16,-20 15-6-16,-26 22-1 15,-14 15-8-15,-12 14-46 16,-21 12-98-16,8 14-92 15,-1 4-130-15,0 4-189 0,14 7 12 16</inkml:trace>
  <inkml:trace contextRef="#ctx0" brushRef="#br0" timeOffset="8400">12709 7303 845 0,'0'0'161'0,"0"0"66"16,0 0-37-16,0 0-40 0,0 0 32 15,0 0-42-15,33 37-46 16,-14 7-9-16,-6-3-3 15,-6 3-23-15,0 0-30 0,-1-7-6 16,-6-37-33-16,7 44 3 16,-7-44 18-16,0 0 1 15,-7 41-16-15,7-41-2 16,0 0-4-16,-39 19-33 0,39-19-8 16,-46-4-28-16,46 4 12 15,0 0 14-15,-27-41 5 0,27 41 22 16,-19-37 30-16,19 37 8 15,0 0-8-15,0 0 4 16,0 0-5-16,0 0 29 16,0 0-13-16,0 0 30 0,0 0 10 15,0 0-8-15,0 0-7 0,-7 45-3 16,7-45-14 0,0 0-10-16,0 0 14 0,0 0 37 15,-46 29 15-15,7-14-23 16,39-15-20-16,-27-11-19 0,27 11 15 15,-32-30-12-15,18 1 1 16,8-4-7-16,6-12-11 0,6 1-13 16,14-8 17-16,0-7 1 15,0 4-25-15,6-1 8 16,-6 4 8-16,-7 8-170 0,0 3-179 16,-7 8-200-16,-6 33-24 15</inkml:trace>
  <inkml:trace contextRef="#ctx0" brushRef="#br0" timeOffset="8772">13563 6468 1183 0,'-20'59'158'0,"-19"7"48"16,-7 4-42-16,-7-3-17 0,-6-4-44 15,7-4-50-15,-8-7-43 16,8-4-2-16,6-11 4 16,0-8 12-16,46-29-29 0,-46 22-11 15,46-22 16-15,0 0 4 16,0 0-34-16,0 0 35 0,-26-44-1 15,12 0-4-15,14 44-3 16,7-59 12-16,-7 14 31 0,0 45 19 16,0 0 7-16,0 0-33 15,0 0-4-15,0 0-22 16,-39-11-36-16,39 11-20 16,0 0-138-16,-46 48-226 0,13-4-30 15</inkml:trace>
  <inkml:trace contextRef="#ctx0" brushRef="#br0" timeOffset="9005">12834 7147 1351 0,'0'0'302'0,"19"-37"7"16,-19 37-58-16,0 0-85 16,0 0-67-16,0 0-42 0,0 0-44 15,0 0-62-15,0 0-217 16,0 0-244-16,0 0-15 0</inkml:trace>
  <inkml:trace contextRef="#ctx0" brushRef="#br0" timeOffset="9372">12420 7358 1336 0,'0'0'225'0,"0"0"25"15,0 0-58-15,0 0-52 16,0 0-27-16,-40 26-42 16,40-26-45-16,-33 18 0 15,33-18 0-15,-33 19-4 0,33-19 6 16,0 0 58-16,0 0-13 16,0 0-28-16,-26-4-8 0,26 4-33 15,0 0 9-15,-6-37-7 16,6-3 3-16,6-1-9 15,7-7 11-15,7 4-8 0,0-1-3 16,-20 45-4-16,26-44 11 16,-26 44-61-16,0 0-132 0,0 0-89 15,0 0-186-15,0 0-25 16,0 0-61-16</inkml:trace>
  <inkml:trace contextRef="#ctx0" brushRef="#br0" timeOffset="9532">12347 7679 1274 0,'0'0'309'15,"0"0"-43"-15,0 0-78 16,0 0-100-16,0 0-42 0,0 0-148 16,0 0-254-16,0 0-98 15,-33-36-31-15</inkml:trace>
  <inkml:trace contextRef="#ctx0" brushRef="#br0" timeOffset="9740">11927 7192 1143 0,'0'0'352'15,"0"0"24"-15,-13 51-30 16,13-14-42-16,6-3-65 0,-6-1-77 15,0-3-44-15,0-30-29 16,-26 40-36-16,-14-7-25 0,-12-7-56 16,-14 0-140-16,-13 0-244 15,0-4-358-15,7 0-68 0</inkml:trace>
  <inkml:trace contextRef="#ctx0" brushRef="#br0" timeOffset="10684">8030 7026 884 0,'0'0'105'15,"0"0"37"-15,0 0-59 0,0 0-23 16,0 0 29-16,0 0-24 16,0 0-21-16,0 0 17 0,0 0-3 15,0 0-35-15,0 0 18 16,-7 29 12-16,7-29 3 15,0 0 32-15,-39 33 27 16,6-7 2-16,0 0-6 0,-6 4 29 16,-1 7-33-16,-6-1 9 15,0 1-14-15,0 4-37 0,0 0-36 16,7-1-7-16,6-6-12 16,7-5 1-16,26-29 3 0,-33 26-24 15,33-26-101-15,0 0-145 16,0 0-284-16,0 0-33 15,0 0-9-15</inkml:trace>
  <inkml:trace contextRef="#ctx0" brushRef="#br0" timeOffset="10893">7872 6815 1072 0,'0'0'229'0,"46"-7"72"16,-6-1-45-16,-7-3-118 0,13 0-84 15,-7 0-22-15,7 0-6 16,-7 3-103-16,-39 8-182 16,46-7-189-16,-46 7-57 0</inkml:trace>
  <inkml:trace contextRef="#ctx0" brushRef="#br0" timeOffset="11353">7682 6977 868 0,'13'45'33'0,"-13"-45"81"16,0 37-29-16,0-37-17 16,0 0-7-16,-26 44-47 15,26-44 8-15,-40 26-27 16,40-26 22-16,0 0-28 0,-39 0 8 16,39 0-4-16,0 0 32 15,0 0-48-15,-20-48 32 0,7 7-25 16,13 41 18-16,0-37 56 15,0 37 47-15,0 0-45 0,0 0 95 16,0 0 15-16,-53 15-5 16,14 7 12-16,-1 8-15 15,-6 7-14-15,14-8-20 16,-8 5-43-16,-6-9-20 0,-6-2-11 16,6-9-23-16,-14 1-19 15,8-11-12-15,-7-4-4 0,6-8 16 16,1-3 1-16,6 0-23 15,6-7-4-15,40 18 7 0,-39-37-73 16,39 37-77-16,-33-41-152 16,33 41-248-16,0-40 60 0,0 40-37 15</inkml:trace>
  <inkml:trace contextRef="#ctx0" brushRef="#br0" timeOffset="11517">7117 7546 1552 0,'0'0'268'0,"0"0"41"0,0 0-110 15,0 0-106-15,0 0-116 16,0 0-158-16,0 0-207 0,0 0-127 16,26-33-55-16</inkml:trace>
  <inkml:trace contextRef="#ctx0" brushRef="#br0" timeOffset="11701">6663 6686 1205 0,'0'0'276'15,"0"0"22"-15,40-11-86 0,19 3-104 16,13 8-60-16,7 4-48 15,6 0-236-15,-6-4-269 0,-7 7-26 16</inkml:trace>
  <inkml:trace contextRef="#ctx0" brushRef="#br0" timeOffset="12852">6729 8208 511 0,'0'0'49'0,"0"0"9"15,0 0 24-15,0 0 33 16,0 0 39-16,0 0-2 16,0 0 38-16,0 0 12 0,0 0-31 15,0 0-13-15,0 0-41 16,0 0-81-16,0 0-18 0,0 0 31 15,0 0-21-15,0 0 12 16,0 0-7-16,0 0 5 16,0 0-23-16,0 0 17 15,0 0 28-15,0 0-26 0,0 0 4 16,-13 29 107-16,-7 12 48 16,-13 14-53-16,-6 12-52 15,-20 14 4-15,-1 8-22 0,-12 11-19 16,6-1-19-16,-6 5-15 15,0-1-5-15,6 1-10 0,0-5-9 16,7-3-54-16,-6-11-135 16,-1-3-196-16,0-12-303 0,-6-7-15 15</inkml:trace>
  <inkml:trace contextRef="#ctx0" brushRef="#br0" timeOffset="13548">5815 9745 797 0,'27'-30'123'0,"-27"30"68"0,0 0 9 16,13-40-52 0,-13 10-33-16,-7 0-20 0,7 30 2 15,-19-40-1-15,-8 7-21 16,1-1 11-16,-7 8-9 0,-19 4 21 16,-1 7-18-16,-13-3-20 15,-6 11-21-15,-13-1-3 0,-1 8 10 16,-6 8 16-16,0 3 6 15,-6 15 6-15,6 7-16 0,0 7 1 16,6 8 11-16,1 0 2 16,6 8 0-16,13 7-2 15,7 0-13-15,13 3-12 0,7 1 20 16,6 3-16-16,20 4-16 16,13 3-12-16,6 1-8 0,20 7-6 15,7 0-2-15,7 0 0 16,12 0 1-16,1 0-6 15,6 7-9-15,7-7 4 0,6 0 0 16,13-11 9-16,14-8-1 16,6-10-11-16,13-16 15 0,7-10-7 15,0-15-5-15,-7-15 8 0,-6-11 4 16,0-19-11-16,-7-11-1 16,-13-18-19-16,-7-11-8 0,-12-11-27 15,-1-26-26 1,-13-11 0-16,-6-15 8 0,-14-4 10 15,-6 4 46-15,-13 3 7 0,-14 16 14 16,-6 7 0-16,-6 11-6 16,-14 11 8-16,-6 15-2 0,-20 14-7 15,0 8 1-15,-7 19 6 16,1 6 7-16,-1 12-7 0,-6 8-50 16,6-1-81-16,-6 8-64 15,13 7-115-15,0 0-132 0,0 4-64 16,13 10 1-16</inkml:trace>
  <inkml:trace contextRef="#ctx0" brushRef="#br0" timeOffset="14124">5559 10388 897 0,'0'0'161'0,"0"0"-32"15,0 0-16-15,0 0-3 16,0 0-42-16,0 0-40 0,0 0 10 16,0 0-32-16,0 0 10 15,0 0-8-15,7-45 8 0,-7 45-5 16,0 0-19-16,52-44 5 16,-6 18-11-16,0 19 14 15,0 7 30-15,0 7-41 0,-46-7 39 16,53 26 39-16,-53-26 43 15,46 48-21-15,-20-11-6 0,-26-37-9 16,7 44-5-16,-7-44 8 16,-20 33-6-16,20-33-25 0,-33 34-10 15,-6-16-10-15,39-18-9 16,-59 4-11-16,19-8 13 0,40 4 26 16,-39-18-12-16,39 18-1 15,-33-37-11-15,20 0-9 0,0-4-12 16,13 1 3-16,0-9 16 15,13-6-15-15,0-8 5 16,0-7-5-16,-6 0-16 0,-1 0 5 16,-6 14-71-16,7 8-70 15,-7 48-89-15,0-40-155 0,0 40-113 16,0 0 70-16</inkml:trace>
  <inkml:trace contextRef="#ctx0" brushRef="#br0" timeOffset="14348">6144 9841 940 0,'0'0'299'15,"0"0"48"-15,0 0-45 16,0 0-104-16,-26 37-93 0,26-37-54 15,-53 48-33-15,7-8-18 16,0 1-86-16,0-4-154 0,7 0-166 16,-7 0-39-16,0-8-5 15</inkml:trace>
  <inkml:trace contextRef="#ctx0" brushRef="#br0" timeOffset="14889">5382 9985 927 0,'39'-26'186'16,"-39"26"81"-16,40-22 25 0,-40 22-27 15,0 0-80 1,39-22-49-16,-39 22-31 0,0 0-11 16,0 0-19-16,0 0-31 0,0 0-23 15,0 0-14-15,0 0 12 16,0 0-11-16,-39 44 4 0,-1-7-2 16,1 0-7-16,-1 7-13 15,7-7 2-15,1 4 5 0,12-4 22 16,20-37-5-16,-7 51 8 15,7-10-3-15,0-41-4 0,20 41-7 16,-20-41-2-16,0 0-6 16,0 0 3-16,39 26 2 0,-39-26 6 15,0 0-8-15,0 0-12 16,33-15 3-16,-33 15 6 16,0 0 13-16,13-45-13 0,-13 45 0 15,-19-33-10-15,19 33 7 16,-46-18-2-16,0 14 5 0,0 15 13 15,0 4-4-15,6 3-4 16,-6 5-10-16,0-1 1 0,0 7-4 16,7 1 10-16,-1-1-40 15,40-29-136-15,-46 45-146 0,46-45-138 16,-59 44 2-16,26-14 72 16,33-30-18-16</inkml:trace>
  <inkml:trace contextRef="#ctx0" brushRef="#br0" timeOffset="15117">5185 9830 1002 0,'13'-45'241'0,"-13"45"68"0,0 0 35 15,26-33-82-15,0 7-71 16,7 11-66-16,0 8-56 15,0 7-26-15,6 11-2 0,-6 4-27 16,-33-15-14-16,26 37-24 16,-12 4-130-16,-14 3-167 0,-14 0-142 15,-18 4-48-15,-8 4-4 16</inkml:trace>
  <inkml:trace contextRef="#ctx0" brushRef="#br0" timeOffset="15700">4876 11093 791 0,'0'0'79'0,"26"-33"53"16,-26 33-19-16,26-26 12 15,-26 26 6-15,27-29 12 0,-27 29 13 16,0 0 23-16,0 0-3 15,0 0-43-15,26-23-41 16,-26 23-11-16,0 0-10 0,0 0 59 16,-13 26-14-16,-14 11 6 15,-5 4 21-15,-8 7-18 0,-6 0-45 16,-6 4-21-16,-1-1-20 16,7 5-23-16,-7-5 1 0,1 1-17 15,-1-4-5-15,7-3 18 16,0-1-56-16,7-7-85 0,-1-4-175 15,40-33-191-15,-46 44-197 16,7-14 78-16</inkml:trace>
  <inkml:trace contextRef="#ctx0" brushRef="#br0" timeOffset="16340">4343 11902 1083 0,'33'-40'264'0,"-33"40"70"16,13-30-19-16,-13 30-84 15,7-26-94-15,-7 26-55 16,-13-33-40-16,13 33-18 15,-40-30-7-15,-6 12-7 0,0 0 11 16,-6 10-7-16,-14 8-3 16,-6 0 17-16,-7 11-22 0,-13 4 18 15,-7 3-24-15,-6 8 19 0,0 8 0 16,7 3-2-16,-8 7 10 16,14 8-21-16,0 7 22 0,7 0-16 15,6 7 15-15,0 8 61 16,14 4-53-16,5 7-4 15,8 0-3-15,12 3-28 0,14-3 18 16,6 0-18-16,20 0 8 16,14 0 2-16,12-3-4 0,7-9-9 15,19-6 13-15,7-8-10 16,27-7-3-16,6-15 3 0,13-11 14 16,7-12-20-16,6-14 16 15,0-11-21-15,1-15 25 0,5-7-22 16,-5-11 8-16,-8-12-8 15,1-14-40-15,-13-4-1 0,-14-11-28 16,-13-11 7-16,-12-11 12 0,-14-4 20 16,-20-7 20-16,-6 4 13 15,-20 3 0-15,0 11 5 0,-20 8 0 16,-13 10-6-16,-6 8 15 16,-7 15-6-16,-7 8-7 15,0 10 4-15,-6 15 0 0,0 4 0 16,0 11 0-16,0 11-17 15,6 4-38-15,14 3-95 0,-1 8-124 16,40-15-160-16,0 0-26 0,-32 37 43 16</inkml:trace>
  <inkml:trace contextRef="#ctx0" brushRef="#br0" timeOffset="16940">3844 12375 571 0,'0'0'145'0,"0"0"-18"16,0 0-39-16,53 0 24 16,-53 0 48-16,0 0 17 0,0 0 4 15,39-15 8-15,-39 15-38 16,0 0-11-16,0 0-33 0,0 0-32 15,0 0-46-15,0 0-14 16,0 0-2-16,0 0-13 0,-20 37 5 16,20-37 1-16,-52 60 2 0,12-12 2 15,1 0 9-15,-1-4-8 16,8-3 16-16,32-41-32 16,-53 51 13-16,20-14-18 0,0-4 24 15,33-33-27-15,-26 23 21 16,26-23-137-16,0 0-124 0,0 0-188 15,-39 18-21-15,39-18 18 16</inkml:trace>
  <inkml:trace contextRef="#ctx0" brushRef="#br0" timeOffset="17133">3910 12209 1194 0,'0'0'323'0,"39"-26"-6"0,-39 26-64 16,46-29-119-16,0 14-70 0,-13 0-43 15,6 4-53-15,-39 11-154 16,53-7-182-16,-53 7-43 0,39-12-28 16</inkml:trace>
  <inkml:trace contextRef="#ctx0" brushRef="#br0" timeOffset="17544">3851 12235 743 0,'-27'40'116'0,"27"-40"26"0,0 0-10 16,-26 45-23-16,26-45-55 15,0 0-31-15,-39 52-11 0,39-52 2 16,0 0-10-16,0 0-4 0,-46 33 7 16,46-33-62-16,0 0-8 15,-40 3 16-15,40-3 30 0,0 0 6 16,0 0 4-16,-20-44 27 16,20 44-31-16,-13-41 57 15,13 41 14-15,0 0 1 0,0 0-20 16,0 0-15-16,0 0 128 15,0 0 31-15,0 0-25 0,0 0-39 16,0 0 19-16,-46 26-23 16,0 0-23-16,0-4-15 0,0 1-48 15,-6-9-1-15,-1 1-30 0,1-4 16 16,-8-3-16-16,8-1 7 16,-7-3-16-16,6-8-21 0,7 4-157 15,46 0-142-15,-52-11-178 16,52 11 7-16</inkml:trace>
  <inkml:trace contextRef="#ctx0" brushRef="#br0" timeOffset="17705">3364 12730 1018 0,'0'0'114'0,"0"0"16"0,0 0 0 15,46 4-124-15,-46-4-195 16,0 0-83-16,0 0-153 0</inkml:trace>
  <inkml:trace contextRef="#ctx0" brushRef="#br0" timeOffset="17885">3193 12117 1324 0,'0'0'171'0,"40"-15"53"0,12 4-51 15,8 0-105-15,-1 7-25 16,0 0-147-16,-7-3-301 0,-6 7-98 16</inkml:trace>
  <inkml:trace contextRef="#ctx0" brushRef="#br0" timeOffset="18484">2523 13351 1351 0,'0'0'239'16,"0"0"-39"-16,0 0-90 0,0 0-53 15,0 0-16-15,0 0-29 16,0 0-16-16,0 0-4 15,0 0 0-15,0 0-84 0,0 0-101 16,0 0-81-16,0 0-5 16,0 0 20-16,-13 33 80 0,0-7-61 15,0-4 5-15</inkml:trace>
  <inkml:trace contextRef="#ctx0" brushRef="#br0" timeOffset="18676">2346 13587 921 0,'-27'30'330'0,"27"-30"-29"0,-26 40-31 16,0-3 65-16,0 0-71 15,6-7-117-15,20-30-67 0,-33 40-31 16,7-6-14-16,26-34-22 0,-46 33-53 16,20-15-136-16,26-18-139 15,0 0-104-15,-53 22-61 0,14-7 126 16,12-4 47-16,27-11 40 15</inkml:trace>
  <inkml:trace contextRef="#ctx0" brushRef="#br0" timeOffset="18832">1557 14222 623 0,'-39'37'66'15,"-1"0"-26"-15,1 0-40 0,6-3 2 16,7-1-52-16,6-4-104 16</inkml:trace>
  <inkml:trace contextRef="#ctx0" brushRef="#br0" timeOffset="19012">959 14699 1676 0,'0'0'18'16,"0"0"22"-16,-39 7-40 0,39-7 18 15,0 0-7-15,0 0-27 16,-26 37-166-16,26-37-84 0,-7 37-41 16,0-7-41-16</inkml:trace>
  <inkml:trace contextRef="#ctx0" brushRef="#br0" timeOffset="19169">499 15105 1312 0,'0'0'9'0,"-46"12"9"0,46-12-23 16,-33 14 1-16,33-14 0 0,-32 19-73 15,32-19-115-15,0 0-47 16,-20 33-106-16</inkml:trace>
  <inkml:trace contextRef="#ctx0" brushRef="#br0" timeOffset="19335">144 15438 1664 0,'-46'4'239'0,"14"3"29"0,-1-7-3 15,33 0-69-15,-33 4-100 16,33-4-33-16,0 0-61 0,0 0-83 15,0 0-133-15,0 0-142 0,0 0-157 16,0 0 70-16,0 0-10 16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12:25.7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13767 76 224 0,'-33'-3'79'16,"33"3"16"-16,0 0 12 0,0 0-12 15,0 0-27-15,-33-11 6 16,33 11 0-16,0 0 4 0,-33-23-42 16,33 23 30-16,-33-18-20 15,33 18 11-15,-52-11-17 0,-1 3-26 16,1 5-1-16,-7 6-13 15,-1 8-6-15,-12 1 21 0,-7 6 7 16,-6 8-16-16,-7 0 8 16,0 0 8-16,-7 7 21 15,1 4 38-15,-14-4-37 0,7 4 54 16,0 0-32-16,-7 0-32 16,7 0-7-16,-13 0-14 15,-1 0 12-15,-12 3 18 0,-1 5-13 16,-6-1-19-16,0 4 5 15,0 0 3-15,7-4 14 0,0 1-28 16,6-5-2-16,0 5 3 16,13-1-6-16,-6-3 25 0,0 7 14 15,6 3-31-15,-6 1 41 16,13 7 14-16,-1 4-10 16,8-4-31-16,-7 11-4 0,-7 4 9 15,-13 4-27-15,0 0 2 16,-6-5 10-16,6 5-6 0,-6 3-16 15,-14 1-4-15,-6-1 20 16,0 0 7-16,-14 0-9 16,-5 5-7-16,-8-1 3 0,7-3 8 15,-6-1-11-15,-1 4 27 16,-6 0 8-16,0 7-4 0,14-3 4 16,-1 7-15-16,6 4-2 15,8 3 14-15,6 1-3 0,-1-1-9 16,-5 8-21-16,12 0 14 15,1 7-10-15,6 0 19 16,-7 0-3-16,7 1-12 0,-7-9 9 16,7 1 13-16,7-4 16 15,0-3-20-15,12 3-13 0,8 0-12 16,5-3 10-16,1 6 15 16,7 5-2-16,-1-1-12 0,1 5 24 15,-1 3-19-15,-6 7-2 16,0-3 11-16,-7 7-1 15,0 0-6-15,14 0-13 0,6-12 8 16,0-2 0-16,13-12-8 16,7-4-8-16,13-3 3 15,-1 1 3-15,-5-1 9 0,-8 3-2 16,1 0-7-16,6-6-12 16,7 2 20-16,0 5 3 0,-13 7-14 15,-7 3-2-15,7 1 12 16,6-5 35-16,0 1-8 0,7 8-25 15,7 10-9-15,-8-4-8 16,8-6 2-16,6-8 17 0,6-1 2 16,-6 1-17-16,0-4-8 15,0-7 5-15,0 0 17 0,-6 7 7 16,-1 7-26 0,-12 8-7-16,-1-3 13 0,0 3-9 0,0 7 16 15,-12 0-4 1,5 0-3-16,8-3-8 0,5 0 11 15,1-1 6-15,0-6-14 16,7-1-5-16,12-11 0 0,-6 0 24 16,0-3-3-16,0-4-18 15,13-11 6-15,0 3 1 0,1-3 3 16,5 3 5-16,1-7-17 16,6 0 16-16,1-3-4 0,-1-1-5 15,7 4 2-15,0 0-9 16,-7-4 19-16,13-3-7 0,-12 3-6 15,5 0 8-15,-5-3-2 16,-1-4-10-16,0 3 10 16,1-3 0-16,-1 0-4 0,0-4 0 15,0 0 8-15,1-7-4 16,-1-4-6-16,7-7 15 0,0-4-17 16,6-4 13-16,1-3-12 0,-1-8 10 15,7 1-17-15,0-9-1 16,0-25-19-16,-7 34 21 0,7-34 0 15,0 22 8-15,0-22-3 16,0 0 14-16,0 0-25 0,0 0 1 16,0 0-28-16,0 0 28 15,0 0 0-15,0 0-35 0,0 0 19 16,0-33-11-16,7-19-18 16,-14-11-45-16,7-3-27 0,-13-16-17 15,7-3 29-15,-14-7 55 16,-6 3 25-16,-1 1 0 0,8 10 60 15,-8 8-27-15,8 7 22 16,-1 4-39-16,7 7 56 0,0 4-52 16,6 4 33-16,-6 0-42 15,6 3 36-15,1 4-42 0,6-4 46 16,0 41-30-16,0-44 19 0,0 44-12 16,13-37 18-16,-13 37-3 15,0 0-21-15,0 0 40 16,0 0-32-16,39-4 30 0,-39 4-32 15,0 0 33-15,40 41 14 16,-7 3 16-16,-20-3 2 0,7 7-31 16,-14-7 35-16,7 3-39 15,-6 0 16-15,-1 4-17 0,1 4 18 16,-7 0-36-16,0-1 25 0,0 5-33 16,0-1 24-16,-7-7-4 15,-6 0-15-15,7-7 7 0,-1-8-5 16,7-33 21-16,-13 34 39 15,13-34 37-15,0 0-16 0,0 0 28 16,0 0-16-16,0 0-46 16,0 0-5-16,0 0-28 15,26-45 19-15,7-7-7 0,13-10-21 16,20-12 14-16,13-11-14 0,13-15-10 16,6 0-227-16,1-3-164 15,6-8-36-15,0-7-110 0</inkml:trace>
  <inkml:trace contextRef="#ctx0" brushRef="#br0" timeOffset="1556">7169 1148 782 0,'0'0'56'15,"-46"-19"44"-15,0 23-18 16,-6 14-43-16,-7 12 6 0,6 14-39 16,7 8 9-16,0 3 16 15,20-3 34-15,13 0-42 16,6-4 33-16,14-7 3 0,19-12-25 16,7-7-11-16,13-11 11 15,6-3-20-15,7-12-18 0,-6-3 7 16,-7-4 26-16,0-4-24 15,-13 0 48-15,-33 15 51 16,0 0 8-16,33-11-6 16,-33 11 7-16,0 0-19 0,0 0-38 15,0 0-26-15,0 0-28 16,-33 44 16-16,-7-3-14 0,-6 7-10 16,-6 0 6-16,-7 0 15 15,6 4-20-15,1-1 2 16,-1-3 19-16,14-7-11 0,6-4-21 15,6 0 23-15,14-7 7 16,13-30-14-16,13 37 8 0,-13-37 12 16,46 33-25-16,7-15 18 15,-7-10 0-15,0-5-23 0,-7-3 10 16,-6-3 4-16,-33 3 5 16,33-8-9-16,-33 8 0 15,0 0 0-15,0 0-14 16,0 0 14-16,-52-18 13 0,-1 10-18 15,-6 12-8-15,-7 3 29 16,0 5-16-16,-12 2-4 0,-1 1 4 16,-7-4 0-16,14-2-4 15,0-6-7-15,6-3 24 0,7-3-10 16,6-13-15-16,14-3 16 16,39 19-29-16,-46-40-26 0,13-1 19 15,13 4-14 1,1 4-25-16,19 33 32 0,-7-37 33 15,7 37-13-15,0 0-10 16,0 0 34-16,0 0 9 0,0 0-20 16,0 0 10-16,0 0 12 15,33 52-13-15,0-12-15 0,-33-40 57 16,46 48-10-16,-7-14-20 16,-39-34 11-16,46 33 7 0,-6-6-20 15,-40-27 39-15,39 26 54 16,-39-26-4-16,33 36 5 15,-33-36-5-15,13 52-42 16,-6-4-30-16,-7 0 20 0,-14-7-14 16,1 3-17-16,-6 1-16 15,-8-5 3-15,27-40 7 0,-59 63-16 16,7-19 3-16,6-10 15 16,-7-9-15-16,0-2 4 15,-6-9 0-15,-6-10-8 0,5-4-6 16,-5-7 12-16,6-8-38 15,-1-4-117-15,14-6-76 0,0-9-158 16,0-10-117-16,14-11 76 16,12-12-91-16</inkml:trace>
  <inkml:trace contextRef="#ctx0" brushRef="#br0" timeOffset="1742">5618 1691 1249 0,'53'-48'78'0,"0"-4"-52"16,-1 0 0-16,-6-3-32 16,0 3-90-16,-6 4-180 0,-14 8-168 15</inkml:trace>
  <inkml:trace contextRef="#ctx0" brushRef="#br0" timeOffset="2091">5014 2453 912 0,'0'0'124'0,"0"0"66"16,-13 48-27-16,13-48-5 16,0 0-41-16,0 44-15 15,0-44-1-15,0 0 3 0,-7 45-9 16,7-45-2-16,0 0 23 16,0 0 6-16,0 0-5 0,-33 29-12 15,33-29-38-15,-39 0-23 16,39 0 4-16,-46-26-36 0,46 26-1 15,-53-48 1-15,7-7-10 16,7-1-12-16,-1 5 0 0,1-5 14 16,0 5-124-1,12 6-95-15,-6 5-109 0,33 40-149 16,-26-46 7-16,6 17-44 16</inkml:trace>
  <inkml:trace contextRef="#ctx0" brushRef="#br0" timeOffset="2293">5014 1816 1967 0,'20'-29'250'0,"-20"29"-41"15,13-30-102-15,-13 30-58 16,0 0-17-16,19-29-150 0,-19 29-193 15,0 0-278-15,0 0 108 16,0 0-24-16</inkml:trace>
  <inkml:trace contextRef="#ctx0" brushRef="#br0" timeOffset="2943">4206 2579 804 0,'-14'48'164'16,"14"-48"35"-16,0 0 7 0,0 0-70 15,60 25-65-15,-14-17-18 16,0-8-31-16,-7-8 0 0,-39 8-29 16,53-22 35-16,-53 22-51 15,0 0 40-15,39-40-35 0,-26 3 35 16,-13 37-17-16,-6-48 15 15,-8 7-35-15,14 41 23 0,-32-41-19 16,32 41 64-16,-40-22-43 16,1 18 26-16,39 4-51 0,-66 41 49 15,13 3-13 1,7 1 1-16,7 3-38 0,6 0 60 16,7 0-39-16,26-48 11 15,-26 52-22-15,26-52 30 0,0 0-26 16,-7 40 34-16,7-40 34 15,0 0-78-15,0 0 13 0,59 19 4 16,-6-12-18-16,-53-7 18 16,52 11-20-16,-52-11 40 0,40 26 7 15,-40-26 43-15,19 48-46 16,-32-4 2-16,13-44-20 16,-39 60 7-16,-7-12-9 0,0-8 15 15,-7-10-25-15,1-8 3 16,-1-7 14-16,7-12-20 15,0-6 15-15,0-5-21 0,0-3 40 16,0-11-25-16,46 22 5 16,-72-41-23-16,19 8 83 0,53 33-29 15,-52-33 1-15,52 33-47 16,0 0 38-16,0 0-33 16,0 0 31-16,0 0 22 0,0 0 7 15,6 59-5-15,1-4-1 16,6 5-27-16,-6-1 14 0,-7 3-33 15,-7 1 16-15,-6 0-29 16,-7-4-113-16,-6-7-178 16,-7-4-169-16,0-7-6 0,33-41 23 15</inkml:trace>
  <inkml:trace contextRef="#ctx0" brushRef="#br0" timeOffset="3256">3325 3380 784 0,'0'0'47'0,"0"0"50"15,0 0 30-15,0 0 36 0,0 0 24 16,-52-26-45 0,52 26 10-16,-53-25-80 0,53 25 27 15,0 0-53-15,0 0 1 16,-33-49-47-16,33 49 14 0,7-44-11 15,-7 44 11-15,46-33-19 16,0 14 71-16,0 12 19 0,-46 7 28 16,59 15-29-16,-13 11-10 15,-46-26-14-15,33 51-8 0,-20-3-37 16,-20 4 7-16,-12 7-38 16,-14-3-118-16,-13 3-163 15,-7-4-170-15,1 1-13 16,-1-8-40-16</inkml:trace>
  <inkml:trace contextRef="#ctx0" brushRef="#br0" timeOffset="3473">3082 3329 1200 0,'0'0'226'0,"53"44"24"16,-53-44-44-16,26 55 4 0,-13-3-57 16,-26-4-69-16,-7 7-43 15,-19 5-27-15,-14 2-133 0,-13-3-230 16,-6 1-206-16,-7-5-10 16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13:23.61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5337 92 1121 0,'0'0'30'16,"0"0"-3"-16,-59-15 146 15,13 34-19-15,-14 18 14 0,1 22 29 16,0 11-48 0,-13 11-69-16,13 8-23 0,6 3-4 15,20-3-7-15,20 0-7 16,26-8-8-16,27 0-4 15,19-11-16-15,26-7-6 0,14-15 3 16,6-18-6-16,0-12-11 16,-6-10 9-16,-7-16 0 0,-7-18-6 15,-13-11 6-15,-6-14 4 16,-20-12 6-16,-6-18-14 16,-21-16 13-16,-6-10-24 0,-19-11 2 15,-7-4 28-15,-14 8-15 16,-5 18-24-16,-21 18 48 15,-6 23-21-15,-13 21-19 16,-1 20 38-16,1 21-25 0,0 15-3 16,13 15-16-16,-1 7 22 15,8 8-374-15,12 4-26 0,14-1 69 16,6 4-223-16</inkml:trace>
  <inkml:trace contextRef="#ctx0" brushRef="#br0" timeOffset="235">5080 775 1218 0,'-46'45'252'16,"-13"-1"63"-16,-13 11-15 0,-7 16-77 15,-19 14-62-15,-14 7-51 16,-13 11-35-16,-13 8-30 0,-7 4-10 15,-6-1-35-15,7-3 0 16,12-4-19-16,21-11-76 16,6-7-198-16,19-8-154 0,14-7 15 15,13-11-69-15</inkml:trace>
  <inkml:trace contextRef="#ctx0" brushRef="#br0" timeOffset="595">3221 2024 1192 0,'-86'52'192'0,"1"14"118"16,-7 12-67-16,7 7-12 16,6 7-104-16,26-3-54 15,14 0-33-15,26-4-29 0,26-11 20 16,26-12-36-16,33-14 12 15,20-18 4-15,20-12-23 16,6-21 19-16,14-16-7 16,-7-10-76-16,6-23-54 0,-6-18 15 15,-7-15-1-15,-13-22 56 16,-13-12-3-16,-13-14 27 0,-33-7 27 16,-20 0 6-16,-19 14 36 15,-27 19 67-15,-26 26-45 16,-26 25 0-16,-7 27-48 0,-6 21-5 15,-1 23-2-15,14 11-96 16,13 11-183-16,20 7-40 16,32 0 39-16,7-44-175 15</inkml:trace>
  <inkml:trace contextRef="#ctx0" brushRef="#br0" timeOffset="872">6158 820 1760 0,'0'0'272'0,"-13"63"-53"0,-7 22-2 16,1 18-36-16,5 4-26 15,14 0-43-15,7 0-22 16,6-3-30-16,20-8-25 0,6-7-7 15,21-8-10-15,12-7-7 16,7-4-19-16,13-15 0 0,0 1-117 16,-7-12-139-16,1-3-36 15,-1-8-254-15,-13-3 111 0,1-1 31 16</inkml:trace>
  <inkml:trace contextRef="#ctx0" brushRef="#br0" timeOffset="1219">6848 2412 1132 0,'-52'4'226'15,"-8"3"53"-15,-5 12 8 16,6 10-20-16,-7 12-67 0,0 14-84 16,7 4-46-16,6 15-35 15,21 8 23-15,12-1-22 16,20 0-29-16,20-3 9 0,19-1-8 15,20-14 1-15,27-8-9 16,6-18-8-16,13-11-9 16,13-11 14-16,-6-19-4 15,-7-14-22-15,-7-19 2 0,-6-18-5 16,-19-23 32-16,-14-22 0 16,-20-22 0-16,-6-14-6 0,-20-8-7 15,-19 14 18-15,-34 19 33 16,-19 23-15-16,-26 21 0 0,-14 30-9 15,-13 22-4-15,7 27-25 16,0 10-185-16,13 15-183 0,0 18-160 16,7 8 40-16</inkml:trace>
  <inkml:trace contextRef="#ctx0" brushRef="#br0" timeOffset="1775">3076 2863 642 0,'-6'-52'148'0,"6"52"-6"16,0 0 37-16,0 0 201 16,0 0 33-16,-73 48-28 0,8 30-89 15,-8 18-59-15,-12 15-52 16,0 7-56-16,-14 0-16 0,-6 4-30 15,-7-11-10-15,0 0-34 16,-6-12-21-16,6 1 1 16,7-7-25-16,13-9-56 0,7-2-117 15,13-8-119-15,19-8-166 16,14-10-123-16,39-56 179 16,-27 55 134-16,27-55-49 15,0 0-12-15</inkml:trace>
  <inkml:trace contextRef="#ctx0" brushRef="#br0" timeOffset="2103">1723 4293 1231 0,'-60'-37'335'15,"-5"33"-19"-15,6 26 5 16,-1 19-88-16,8 14-43 16,6 8-43-16,6 0-56 0,21 3-54 15,12-3-2-15,20-4-22 16,14-3-2-16,25-12 2 15,20-11-13-15,7-7-10 0,20-15 20 16,6-7-25-16,0-15 15 16,-6-11 6-16,-1-12-30 15,-6-17 7-15,-6-16-30 0,-14-14 32 16,-19-15 15-16,-7-11-11 16,-27-4 16-16,-25 0-12 0,-14 8 17 15,-19 14 12-15,-21 22-6 16,-12 23 11-16,-13 33-34 0,-1 15 17 15,7 18-4-15,14 15-12 16,6 7-68-16,13 8-160 16,26 0-183-16,20-52-115 15,26 66 77-15</inkml:trace>
  <inkml:trace contextRef="#ctx0" brushRef="#br0" timeOffset="2387">3668 2578 1772 0,'0'-48'37'0,"0"48"177"15,0 0 38-15,0 0-32 0,0 0-28 16,59 78-67-16,0 11-27 15,0 14-36-15,7 12-22 0,6 10-15 16,0 4-16-16,7 4 1 16,7-7-14-16,-1-4 4 15,7-4 6-15,-7-11-56 0,-6-3-111 16,-6-8-139-16,-8-11-373 16,-19-11 61-16</inkml:trace>
  <inkml:trace contextRef="#ctx0" brushRef="#br0" timeOffset="2812">4515 4348 1386 0,'-59'18'172'0,"0"19"106"0,-7 11 59 16,-6 15-34-16,-7 11-97 15,7 11-32-15,-7 19-76 0,13 10-40 16,1 8-33-16,25-4-29 16,21-3 13-16,25-12-2 15,27-7 2-15,26-14-17 16,20-20 11-16,19-17-11 0,14-19 4 16,6-19-15-16,14-18-28 15,-7-19 2-15,-7-21-6 0,-6-27-21 16,-14-14 36-16,-12-19 7 15,-21-15 9-15,-19-18 20 0,-13 0-12 16,-26 0 25-16,-27 18 19 16,-19 19 33-16,-34 33 4 15,-19 30-38-15,-6 29-3 0,-14 26-24 16,7 23 13-16,0 14-5 16,6 11-19-16,20 0 10 15,14 4-23-15,19-4-131 0,19-8-123 16,14 5-280-16,20-8 15 15,6-4-145-15</inkml:trace>
  <inkml:trace contextRef="#ctx0" brushRef="#br0" timeOffset="3127">3825 5597 1324 0,'7'-48'192'0,"-7"48"54"16,20-48 20-16,-20 48-13 0,0 0-70 16,0 0-1-16,0 0 48 15,0 0-47-15,-27 51-40 0,-19 20-38 16,-13 10 0-16,-13 15-36 15,-13 4-10-15,-7 7-33 0,-14 0-11 16,-12 11-5 0,-7 4-19-16,-6-11-50 0,6 0-84 15,20-15-127-15,13-7-236 16,26-23-278-16,20-7 197 0</inkml:trace>
  <inkml:trace contextRef="#ctx0" brushRef="#br0" timeOffset="3523">2491 6410 1236 0,'-59'18'249'15,"-13"15"74"-15,-7 26 7 16,7 19-96-16,-14 14-60 0,8 12-63 15,12 10-66-15,7-3-16 16,19 4-24-16,14-8 1 0,33-7-12 16,12-19 14-16,27-11-5 15,13-22-3-15,20-15 8 16,13-14-19-16,7-19-2 0,-1-15-8 16,1-14-10-16,-7-16 1 15,-7-10 5-15,-12-19-2 16,-14-15 10-16,-13-14 11 0,-20-12-1 15,-26-7 4-15,-20 4 40 16,-12 11 65-16,-28 22-5 16,-18 18-16-16,-14 27-32 0,-14 29-21 15,1 22-21-15,7 18-11 16,6 16-77-16,19 10-158 0,8 12-259 16,25-5-117-16,14 9-27 15</inkml:trace>
  <inkml:trace contextRef="#ctx0" brushRef="#br0" timeOffset="3875">2012 7470 1332 0,'26'-26'246'0,"-26"26"11"15,0 0-18-15,0 0-27 0,0 0-22 16,-39 48-18 0,-7 11-30-16,-20 19-21 0,-6 7-30 15,-27 11-11-15,-6 15-12 16,-13 3-19-16,-14 8-8 0,-12-4-6 15,-1 4-19-15,14-4-9 16,6-3-4-16,13-12-39 0,7-6-99 16,26-20-102-16,13-18-110 15,14-11-185-15,19-15-1 0,7-14 75 16,26-19-31-16</inkml:trace>
  <inkml:trace contextRef="#ctx0" brushRef="#br0" timeOffset="4308">717 8571 918 0,'-66'22'143'16,"-6"8"111"-16,-13 10 26 0,-7 12 2 15,0 7-17-15,6 4-62 16,14 7-45-16,13 8-62 16,13-1-41-16,13 1-36 0,20-1 2 15,19-10-24-15,14-4-2 16,26-8 9-16,13-11-10 0,14-10 6 16,12-12-8-16,7-15-4 15,0-7-2-15,0-14-21 0,0-12 2 16,0-11 27-16,-7-8 3 0,-6-6-3 15,-6-16-3-15,-14-3 23 16,-13-8-10-16,-13-7 3 0,-20-7-10 16,-20 3 3-16,-13 1 0 15,-19 10 4-15,-14 19 20 0,-12 15 4 16,-8 18-20-16,1 11-8 16,0 11-5-16,6 12-12 15,14 3-107-15,12 11-151 0,40-22-124 16,0 0-21-16,-6 41 69 15,6-41-88-15</inkml:trace>
  <inkml:trace contextRef="#ctx0" brushRef="#br0" timeOffset="4832">2708 7455 977 0,'0'0'149'0,"0"0"11"15,-13-37 27-15,13 37-1 16,0 0-18-16,0 0 15 0,-46-29-19 15,46 29-7-15,0 0-46 16,0 0-47-16,0 0-35 0,0 0 0 16,0 0 136-16,0 0 4 15,0 44 0-15,13 19-21 16,27 18-42-16,-1 11-31 0,14 4-29 16,-1 1-14-16,14-1-13 15,6 0-9-15,14-4-6 0,6-11-4 16,6 1-10-16,1-5-133 0,-7-10-126 15,-7-5-186-15,1-10-230 16,-14-4 103-16,0 0-12 0</inkml:trace>
  <inkml:trace contextRef="#ctx0" brushRef="#br0" timeOffset="5224">3891 8460 1227 0,'0'0'117'0,"-66"-26"137"16,7 11 38-16,0 19 3 15,-7 15-45-15,7 18-19 0,-6 14-55 16,-8 27-27-16,8 14-48 16,-8 4-50-16,14 8-14 0,7 3-24 15,12-7-13-15,20-1 4 16,27-14 5-16,13-7-6 0,19-15 1 15,20-19-10-15,14-14 12 0,12-19-11 16,14-11 9-16,12-19-8 16,1-14-16-16,-7-19 3 15,7-11 22-15,-1-14-22 0,-5-12 17 16,-14-18-7-16,-7-7-4 16,-19-8 11-16,-20 3 2 0,-27 9 5 15,-12 13-2-15,-33 16-15 16,-20 18 6-16,-20 19 4 0,-26 18 14 15,0 15-22-15,-7 7-87 0,7 12-99 16,14-1-148-16,5 1-145 16,21-5-82-16,52-3 27 0</inkml:trace>
  <inkml:trace contextRef="#ctx0" brushRef="#br0" timeOffset="5987">7604 3048 782 0,'0'0'101'0,"0"0"3"15,0 0-14-15,0 0 84 16,0 0 25-16,0 0-42 0,0 0 22 16,0 0 88-16,0 0-84 15,-33 66-25-15,-6 23-50 0,-14 10-47 16,0 12-14-1,-12 4 2-15,-1 7-7 0,-6-11-40 16,6-1 11-16,7-2-10 16,0-16-66-16,6-11-156 0,7-7-206 15,13-7-128-15,7-12 14 16</inkml:trace>
  <inkml:trace contextRef="#ctx0" brushRef="#br0" timeOffset="6379">6704 4607 1092 0,'-60'59'252'16,"14"-8"49"-16,7 5-10 0,6 3-70 15,7 0-3-15,13 8-66 16,6-1-33-16,14 4-44 0,12-7-13 15,14 0-36-15,13-8-16 16,13-7 4-16,14-7-6 0,6-11-11 16,-1-12-5-16,8-7 12 15,-14-11-7-15,-6-11-5 0,0-11-12 16,-14-11-2-16,1-12-8 16,-14-14 15-16,-19-7 7 15,6-12-7-15,-19-11 7 0,-14-10 8 16,-19 3 10-16,-7 11 9 15,-20 11-11-15,-19 22 2 0,6 19 0 16,-19 14 2-16,6 23-16 16,0 11-7-16,14 11-76 0,12 3-131 15,53-29-180-15,-46 48-77 16,46-48 81-16,-7 45-133 0</inkml:trace>
  <inkml:trace contextRef="#ctx0" brushRef="#br0" timeOffset="6787">7551 3007 787 0,'0'0'80'0,"0"0"20"0,-52-22 92 15,52 22 71-15,0 0-17 16,0 0-16-16,0 0-58 0,0 0-63 16,0 0-47-16,0 0-6 15,0 0 55-15,0-30 15 0,0 30 19 16,52 19-19-16,1 25 12 15,-1 22-58-15,14 27-27 0,-7 14-13 16,7 15-30-16,13 4-10 16,-7 7 16-16,14-8-7 0,-1-7-9 15,0-3 0-15,1-15 0 16,-14-15-59-16,0-8-85 0,-6-3-160 16,-7-18-179-16,-13-8-77 15,-6-11 88-15,-40-37-91 16</inkml:trace>
  <inkml:trace contextRef="#ctx0" brushRef="#br0" timeOffset="7079">8787 4559 1375 0,'-59'11'254'0,"59"-11"49"15,-53 37-21-15,14-4-90 16,39-33-43-16,-27 55-42 15,21-3-42-15,12-4-37 0,21-4-9 16,12-3-10-16,14-11-3 16,-1-5-63-16,7-6 12 0,0-12-2 15,7-10-18-15,-7-12-27 16,-13-11 29-16,7-7 26 0,-7-12 0 16,-13-14 19-16,-20-15 22 15,0-7-12-15,-13-8-6 0,-20 8 10 16,-6 11 29-16,-13 7-17 15,-21 11-86-15,-12 15-177 0,-13 19-263 16,-14 7-6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13:32.05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7261 1360 1131 0,'0'0'214'15,"0"0"-27"-15,-20-3-75 0,-6 6 3 16,-20 9 6-16,-7 10-23 15,-6 11-25-15,-20 4-21 0,14 4-32 16,-1 3-16-16,7-3 8 16,19-1 12-16,8-3 2 0,18-4 16 15,14-3-35-15,0-30 5 16,46 33-12-16,7-11-3 16,6-7-48-16,7-4 36 0,0-7 7 15,-1-4-20-15,-6-7 14 16,7-1 9-16,-20-3-5 0,-13 7 23 15,-33 4 15-15,39-7 48 16,-39 7-3-16,0 0-48 0,0 0-15 16,-59 4 26-16,-13 10 17 15,-7 12-7-15,-13 11 6 0,-6 11-7 16,6 4-25-16,13 3 7 16,6 5-27-16,21-9 30 0,19 1 5 15,7-4-28-15,13-4 15 16,26-3-13-16,6-8-9 15,14-3 12-15,0-8-12 0,7 0-6 16,-8-11-12-16,14 0 15 16,-19-11 6-16,6-3-17 0,-33 3 2 15,19-26 1-15,-12-4 1 16,-20 1-1-16,-20-5 6 0,-7-3 0 16,-19 4 5-16,-13 4 12 15,-13-5-12-15,12 5-4 0,-12-1 7 16,-1 1 4-16,14-1 4 15,13-7-5-15,0 4 3 0,6 0-9 16,27-4 3-16,0 4-11 16,6-1-3-16,7 1-7 15,13 33-15-15,13-52-12 0,0 12-10 16,-13 40 0-16,33-48 18 16,-33 48 13-16,39-41 13 0,1 15-8 15,-7 15 13-15,0 7 9 16,-33 4-6-16,32 8-1 0,-32-8 13 15,40 22 11-15,-40-22 12 0,26 41 18 16,-13-1-5-16,0 5 20 16,7 3-22-16,-7 7 7 0,-6 0-8 15,-1 4-12-15,1 1 18 16,0-1 22-16,-1 0-19 16,1 0-16-16,-7-4-4 0,0-3 8 15,0-4-5-15,0-4-13 16,-20-3-6-16,-13-4-7 0,-6-7-3 15,-27-1 1-15,7-7-1 16,-13-3 0-16,-14-8 2 0,1-4-3 16,-14-10-4-16,14-5 4 15,-1-10 0-15,21-4-8 0,-8-15 9 16,21-4-5-16,-1-14 0 16,20-8 0-16,7-11-6 0,13 0 0 15,13-7-42-15,0 3-92 16,20 4-126-16,-1 4-185 0,14 3-222 15,0 8 33-15</inkml:trace>
  <inkml:trace contextRef="#ctx0" brushRef="#br0" timeOffset="197">5730 1120 1228 0,'0'0'239'0,"59"-37"27"16,7 12-49-16,6 13-112 15,0 1-44-15,1 8-65 0,-1 3-208 16,-13 0-247-16,-6 0 46 16,-53 0-89-16</inkml:trace>
  <inkml:trace contextRef="#ctx0" brushRef="#br0" timeOffset="458">4961 1386 1127 0,'0'0'261'0,"-39"0"159"16,39 0-35-16,0 0-89 0,-7 41-79 15,14 3-58-15,-1 8-36 16,1 7-29-16,-14 0-36 0,-6 0-21 16,-13 1-15-16,-14-5-12 15,-6-3 0-15,-13-4-54 0,0-8-133 16,6-6-165-16,-6-9-203 16,13-2-82-16,7-12 58 0</inkml:trace>
  <inkml:trace contextRef="#ctx0" brushRef="#br0" timeOffset="645">4705 1623 1457 0,'-20'48'287'15,"-6"4"-41"-15,-14 3-60 0,1-3-84 16,-14 3-47-16,1-7-38 15,-1 0-98-15,1-7-173 0,-14-4-226 16,26-4 15-16,-6-3-61 16</inkml:trace>
  <inkml:trace contextRef="#ctx0" brushRef="#br0" timeOffset="1132">4041 1493 1057 0,'0'0'197'15,"20"-59"79"-15,6 11-28 0,-26 48-74 16,39-44-44-16,-39 44-41 16,53-26-44-16,-53 26 20 15,53 11-16-15,-21 8-3 0,-32-19 17 16,20 55-3-16,-13-7-11 15,-14-4-26-15,-13 1-3 0,-12-12-10 16,-14 0-3-16,-7 1-7 0,0-9-53 16,-6-6-57-16,0-4-22 15,0-8-23-15,6-11-21 0,53 4 11 16,-72-25 5-16,20-9 19 16,52 34 73-16,-53-59 12 0,20 7 37 15,33 52 138-15,-26-48 0 16,26 48 7-16,0 0 37 15,0 0 27-15,-53 0 15 0,7 15-19 16,-13 11-20-16,-13 4-18 16,-14-1-24-16,-12 1-25 0,-20-4 2 15,-14-8-27-15,-12-7-15 16,-21-3-14-16,-6-8-19 0,7-4-5 16,13-7-5-16,13-8-12 15,20 1-13-15,13-12-39 0,13-3-5 16,19-4-63-16,14-11-156 15,13-7-216-15,26-5-193 0,20-10 125 16</inkml:trace>
  <inkml:trace contextRef="#ctx0" brushRef="#br0" timeOffset="1317">2760 684 1669 0,'46'0'353'0,"6"0"-12"16,1 0-82-16,-1 0-117 15,14-3-69-15,-7 3-66 0,-6-4-208 16,-53 4-281-16,59-4-212 16</inkml:trace>
  <inkml:trace contextRef="#ctx0" brushRef="#br0" timeOffset="1529">1708 1120 2528 0,'0'0'219'0,"66"-18"-61"0,39-1-73 15,20 8-44-15,26 4-51 16,0 0-187-16,0 3-280 0,-6 8-272 16,-7-1 12-16</inkml:trace>
  <inkml:trace contextRef="#ctx0" brushRef="#br0" timeOffset="2541">0 651 790 0,'52'-11'105'0,"14"-7"27"0,6-5 3 16,1-2-32-16,-1-9-42 16,0-3-17-16,-13-7-33 15,0 0 7-15,-13-8-37 16,-13-7 37-16,0-4-24 0,-20-7 38 15,0 3 23-15,-13 12 18 16,-6 7-39-16,6 48-1 0,-53-11-36 16,1 29 15-16,-14 30 29 15,0 23 27-15,-13 13-11 0,7 13 8 16,13 10 21-16,6 0 12 16,27-7-17-16,20-1 33 0,12-10-35 15,14-4-9-15,13-11-27 16,19-8-3-16,1-7-37 15,6-10-65-15,0-9-87 0,-6 1-94 16,-1-12-52-16,-12 1-47 16,-40-30 28-16,52 66 74 0,-25-3-33 15</inkml:trace>
  <inkml:trace contextRef="#ctx0" brushRef="#br0" timeOffset="2820">604 2184 1177 0,'0'0'354'16,"7"52"18"-16,-7-52-26 16,13 52-68-16,-13-52-82 15,33 37-34-15,-33-37-61 16,39 26-65-16,-39-26-11 0,40 7 0 16,-40-7-17-16,0 0-16 15,39-18 8-15,-39 18 7 0,20-34-12 16,-20 34-2-16,0-48 11 15,0 8-4-15,-13 3-6 0,13 37 21 16,-27-48-2-16,27 48-13 16,-26-37 16-16,26 37-11 0,-39-15-14 15,39 15 1-15,-46 26-99 16,46-26-186-16,-46 52-259 16,26-1-149-16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13:36.06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0 477 0,'0'0'71'0,"0"0"7"0,0 0-33 15,0 0-10-15,0 0 37 16,0 0-55-16,0 0 7 15,0 0 1-15,0 0 5 0,0 0 75 16,0 0 47-16,0 0-69 16,0 0-15-16,0 0-14 15,13 48 64-15,-13-48-38 0,6 51 10 16,-6-14-3-16,0-37-4 16,0 52-33-16,7-8-13 0,0 1-17 15,-1 3-20 1,7 3 15-16,-6 9-23 0,6 6-4 15,0 1-160-15,7 3-230 16,6 0 1-16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14:04.23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219 0 561 0,'0'0'72'16,"0"0"-24"-16,0 0 7 15,0 0 6-15,0 0-13 16,0 0 25-16,0 0-53 0,0 0 38 16,0 0 18-16,0 0 35 15,0 0 2-15,0 0-31 16,0 0-23-16,0 0 38 16,40 44-7-16,-1 0-47 0,-6 4-6 15,0 1-3-15,0 3-25 16,-1 7 104-16,14 4-63 15,-6-4-19-15,12 4-18 0,-12-3-4 16,-1-1-1-16,-6-11-1 16,-7-3 8-16,-6-5-10 0,-20-40 6 15,26 41-11-15,-26-41 7 16,0 0 8-16,0 0-30 16,-19 37 28-16,19-37-25 0,-53 15 4 15,7-12 0 1,7-10 8-16,-1-8-16 0,1-7 21 15,39 22-21-15,-46-55 16 16,13 3-18-16,13 7 21 0,20 45-9 16,-13-48-6-16,13 48 3 15,0 0-4-15,0 0 13 16,0 0 7-16,0 0 12 0,0 0-27 16,0 0 24-16,-6 48-10 15,-1 1-32-15,-6-1 37 16,0 0 6-16,-7 0-2 0,20-48 16 15,-53 60 8-15,8-16-17 16,-8-11 29-16,7-7 34 16,0-7 2-16,46-19 17 15,-39 7-22-15,39-7-7 0,0 0-11 16,-33-37-17-16,13-7-7 16,13-8-22-16,14-12-1 0,13-6-5 15,6-11-12-15,0-1 0 16,7 5-8-16,7 6-6 15,-1 8 0-15,0 11-2 0,1 8 7 16,-40 44-73-16,52-45-60 16,1 9-98-16,-53 36-120 15,52-35-67-15,-6 20 79 16,-46 15-69-16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14:18.10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424 303 552 0,'-7'-30'105'0,"7"8"-2"0,0 22 27 15,0 0-21-15,0 0-30 16,0 0-43-16,0 0-36 0,0 0 10 15,0 0 9-15,0 0-12 16,0 0 40-16,0 0 13 0,39 7-8 16,1 12-18-1,6 7-15-15,-7 0 44 0,7 3-37 16,0 4 14-16,0-3-17 16,-6-1-5-16,-7 1-9 0,-1-8 6 15,-5-3-24-15,-27-19 9 16,0 0 16-16,0 0 3 0,19 26-22 15,-19-26-14-15,-19 22 11 16,-8 0-2-16,-5-11 1 0,-1 0 7 16,-7-7-35-16,1-4-5 15,-1-4-20-15,8-7-4 16,-8-8 5-16,40 19 27 0,-33-29 13 16,33 29 5-16,-39-33 44 15,39 33-59-15,0 0 16 16,0 0 16-16,-33-30-6 0,33 30 3 15,0 0-7-15,0 0 23 16,0 0 30-16,0 0-27 16,-39 37-11-16,12-4 24 0,27-33 11 15,-46 37-19-15,7-11-31 16,6-7 28-16,-6-8 19 0,-1-8 50 16,1-6-32-16,6-8-3 15,7-8 9-15,-7-7-15 0,13-7-15 16,0-11 6-1,1-4-40-15,12-11 0 0,7-8 28 16,0 4-11-16,7 4-38 16,6 7 7-16,6 8-53 0,1 3-63 15,13 4-116-15,-7 8-13 16,7 7-167-16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13:46.16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13491 864 468 0,'0'0'55'15,"0"0"-25"-15,0 0-20 0,0 0 1 16,0 0-15-16,0 0-23 16,0 0 13-16,0 0-5 15,0 0-2-15,0 0 24 0,0 0 8 16,0 0-18-16,0 0 11 16,0 0 8-16,0 0 17 0,0 0 65 15,0 0-34-15,0 0-9 16,0 0 25-16,0 0-9 15,0 0 14-15,0 0-30 16,0 0-14-16,0 0-5 16,0 0-10-16,0 0 88 0,0 0 189 15,0 0-51-15,-26 45-50 16,26 3 19-16,0 3-94 0,13-3-57 16,7 8-17-16,-1-8-32 15,1 3-5-15,0-2-149 16,6-5-324-16,0 4-98 0</inkml:trace>
  <inkml:trace contextRef="#ctx0" brushRef="#br0" timeOffset="988">13550 3776 769 0,'0'0'104'0,"0"0"4"16,0 0 34-16,0 0-45 15,0 0 7-15,0 0-26 0,0 0-47 16,-46-30 14-16,46 30 34 15,-59-4 23-15,13 8-26 16,46-4-18-16,-66 33 9 16,20 4-14-16,46-37 3 0,-65 67-5 15,19-8-27-15,13-4-16 16,7 4 4-16,12-3-20 16,8-5-11-16,12 5-130 0,8-8-156 15,12 0-14-15,-26-48-112 16</inkml:trace>
  <inkml:trace contextRef="#ctx0" brushRef="#br0" timeOffset="1909">12624 5534 653 0,'0'0'80'0,"0"0"26"15,0 0 7-15,0 0-31 0,0 0-24 16,0 0-22-16,0 0-27 15,0 0 140-15,6 37-73 0,-6 18-37 16,-6 12 16-16,-1-1-31 16,1 5-2-16,-1-9 10 15,-6-6-7-15,6-4-7 0,-6-12-10 16,13-40-17-16,-20 41 4 16,20-41-24-16,0 0-54 15,0 0-14-15,-46 7-1 16,46-7 31-16,0 0 8 0,-46-51 24 15,20-5 17-15,6 1-3 16,7-4 21-16,-6 0 6 16,-1 10-13-16,-6 9-25 0,26 40 39 15,-46-22-4-15,6 22 47 16,-6 22-11-16,0 11 6 0,7 11 9 16,6 4-15-16,7 4-32 15,6 0 13-15,13-4-34 16,7-4 40-16,20-7-41 15,-20-37 21-15,46 41-80 16,7-12-47-16,-1-10-25 0,1-8-108 16</inkml:trace>
  <inkml:trace contextRef="#ctx0" brushRef="#br0" timeOffset="2820">10863 6986 743 0,'0'0'119'16,"0"0"15"-16,0 0-14 0,0 0-17 16,0 0-8-16,0 0-27 15,0 0-47-15,0 0 15 16,0 0-51-16,0 0 27 0,0 0 38 15,-46 11-2-15,46-11 10 16,-60 44 3-16,21-3-16 16,13 3 10-16,6-3-18 0,7-4-18 15,13-37 11-15,0 52-19 16,13-8-24-16,-13-44 34 16,46 37-21-16,-7-15-8 15,7-7 29-15,7-8-17 0,-14-7-9 16,1-3 5-16,-7-5 0 15,-33 8 17-15,0 0-21 0,39-22 25 16,-39 22-24-16,0 0-15 16,0 0 24-16,0 0-22 15,0 0 20-15,-52-7-4 0,6 22 19 16,-7 10 42-16,7 16-4 16,7 0 7-16,6 3 18 0,6 8-40 15,1-8 2 1,13 0 7-16,13-7-32 0,7 0 8 15,-7-37-3-15,39 37-7 16,-6-18-17-16,0-8 0 0,13-11-40 16,-7-4-101-16,1-11-124 15,-1 1-133-15,0-16-31 16,1 0-104-16</inkml:trace>
  <inkml:trace contextRef="#ctx0" brushRef="#br0" timeOffset="65535">14621 2427 708 0,'0'0'28'15,"13"-48"-21"-15,14 7 39 16,6 8-13-16,-1 0-8 0,-32 33 15 16,46-52-40-16,-13 8 23 15,-6 3-10-15,-8 0-21 16,-6 1 33-16,1 3-16 0,-14-4-14 16,-7-3 9-16,-6 3 0 15,-7-3-14-15,-6-4 15 0,-7 4-3 16,0-1-13-16,-6 5 27 15,6-8-28-15,0 3 38 16,7 1-37-16,-1 3 11 16,1-7-10-16,6 0 14 0,7 0-4 15,-6 4 9-15,12-4-15 16,-6 0 24-16,0 3-21 16,0 1 10-16,6 0-33 0,-13-1 43 15,7 5-37-15,0-1 39 16,-7 4-10-16,1-3-9 0,19 40-5 15,-40-52 5-15,14 11-12 16,26 41 26-16,-46-48-23 16,46 48 36-16,-59-44-44 0,6 11 20 15,7 7-20-15,0 4 17 16,-6-1-6-16,-1 5 24 16,0-4-23-16,1 3 5 15,-1 1-4-15,-6 3 29 0,0 0-34 16,-7 4 30-16,7 0-44 15,-7 0 6-15,1 4 48 16,-1-1-44-16,0 12 29 0,7-4-21 16,-6 11 32-16,-1 0-44 15,-6 8 32-15,-1-1-1 0,1 8 3 16,0-4-12-16,-1 4 22 16,-5-4-17-16,-1 4 33 15,0-4-34-15,0 0 11 16,7-3-12-16,6 7-3 0,7-4 1 15,0 4 21-15,13 0-39 16,-7 3 24-16,53-29-34 16,-59 56 48-16,6-8-57 0,7 0 35 15,14 0-4-15,-1-4 3 16,13 4-3-16,0 0 2 0,1 4-2 16,5 3 24-16,8 1-36 15,-7-1 45-15,13 0-50 16,-7 4 74-16,7 1-44 0,7 2-21 15,-7-6 17-15,6 3-6 16,1-4-12-16,6 1 58 16,-6-1-64-16,-1 1 42 15,7-1-56-15,-6 4 37 0,6-7-8 16,0 7 3-16,0-4-18 16,7 1 58-16,0-1-64 0,6-3 17 15,0 0 4-15,1-1 24 16,-27-51-43-16,46 74 58 15,-7-11-58-15,7-7 48 0,-7-1-42 16,1-3 35-16,-1-4-48 16,1 0 42-16,-1-4-40 0,1 0 43 15,-40-44-25-15,46 60 17 16,-46-60-47-16,46 55 49 16,-46-55 1-16,39 48-24 15,-39-48 10-15,0 0-4 0,39 48 15 16,-39-48-19-16,33 44 15 15,-33-44-7-15,20 45-3 16,-20-45 10-16,26 48-10 0,-26-48 20 16,20 44-2-16,-20-44 8 15,20 41-40-15,-20-41 1 0,13 40-10 16,-13-40 38-16,6 41-18 16,-6-41 27-16,14 44-12 15,-14-44-22-15,6 45 31 16,-6-45-9-16,7 48-26 0,-7-11 10 15,0-37 17-15,6 51-10 16,1-10 10-16,-1-4-29 16,-6-37 0-16,14 41 42 0,-14-41-5 15,13 40-21-15,-13-40-23 16,0 0 38-16,13 45-19 0,-13-45 25 16,6 40-14-16,-6-40 29 15,7 41 6-15,-7-41 6 16,-7 44-28-16,7-44-21 0,-6 44 4 15,6-44 8-15,-7 45 2 16,7-45-24-16,-6 44 19 16,6-44-9-16,-7 48 17 15,7-48-16-15,-13 48 42 0,13-48 32 16,-26 52-12-16,26-52-31 16,-33 55 3-16,7-7-7 0,-1-3-33 15,27-45 23-15,-39 62-33 16,-1-10 27-16,8 0-8 15,-8-4 21-15,1 0-2 0,-7 7 122 16,-7-3-44-16,7-4-58 16,0 0-2-16,0-3-26 0,0 3-8 15,0-4-3-15,-6 4-9 16,6 0 20-16,0 4 4 16,0-4-7-16,0 0-6 15,6 0-2-15,1-4-12 0,-7-3 16 16,6-4 3-16,40-37-12 15,-52 55-8-15,6-11 20 16,0-3 16-16,6 0 3 0,-6-4-11 16,7 0 10-16,-1-8-25 15,40-29 0-15,-52 37 5 0,12-7-5 16,1-12 0-16,39-18 0 16,-53 22-7-16,7-3 4 0,46-19 3 15,-46 18-14-15,7-7 26 16,0 4-34-16,-1-7 22 15,1 3 6-15,-1 3-6 16,-19 5-6-16,0-1 23 0,0-3-8 16,0 4-3-16,-14-1-13 15,1 4 7-15,-7-3-6 16,7 3 3-16,0-4 8 0,-1 1-13 16,1 3 14-16,-7 4-10 15,7-4 4-15,0 4 0 0,-1-4-11 16,8 8 1-16,-8 3 1 15,8 0 9-15,-1 8 0 16,0-4 28-16,1 7-10 16,5-3-5-16,1 3-5 0,0 4-2 15,-7-4-18-15,14 1 4 16,6-5 2-16,-7 8 21 16,1 0 8-16,6 4 8 0,-7-4 11 15,7 4-16-15,0-4-21 16,7 0 2-16,-1-4-22 0,1 1 15 15,6 3-6-15,-6 3 13 16,6 1 4-16,0 3-19 16,0 1 0-16,0 3 12 0,0 0-19 15,7 4 22-15,-7 3 2 16,13 5-9-16,-6 6 15 16,0-3-9-16,6 4 10 0,-6-8 23 15,6 4-17-15,0 0-22 16,1-12 7-16,-1 5-1 0,0 3-3 15,7-3-7-15,-7 3 9 16,7-4-10-16,-6 1 11 0,5-4 3 16,8-4-12-16,-7 0 3 15,13-4 0-15,0 4 17 0,0 4-13 16,0 0-2-16,0 0 11 0,6 0 0 16,1-1 7-16,-1-2-16 15,1 2 3-15,0-3-2 16,-1 1-5-16,7-5 4 0,0 0-14 15,1 1 7-15,5-4 12 16,1 3 23-16,0-7-22 0,-1 0-3 16,8-4 0-16,-1 4 0 15,7-7-5-15,0 3 1 0,0-3-8 16,-1-4 18-16,8-4-4 0,6 0-3 16,0 4 1-16,6 0-12 15,1-3 5-15,6-5-7 0,7 1 1 16,-7-1 0-16,-6-3 9 15,6 0 2-15,6-8-5 0,-5 5 2 16,5-5 7-16,1-3-6 16,0 3-3-16,-1-7-4 0,8 4 4 15,-8-4 10-15,8 0 2 16,-1-3-12-16,-6-5-12 0,-1-3 17 16,1 4-1-16,0-4-4 15,0-7-7-15,-1-1 7 0,-6 5 4 16,7-8 4-16,0 0-8 0,-7-1-10 15,0 1 19-15,0-7 1 16,-6-1-17-16,6-3 7 0,-6-7 9 16,6-1-9-16,-7-3-5 15,-6-8-5-15,7 1 18 0,-7-5 4 16,6-3-19-16,1-3 1 16,-7 3 12-16,7-1-6 0,-7-2 3 15,0-1 1-15,6 4 4 16,1-4-8-16,-7 4-8 0,0 0 8 15,0 0-4-15,6-4 10 16,-6 4-15-16,-6-7 6 0,6 0 21 16,-7-1-18-16,1 1 4 0,-1-8-10 15,-6 4 6-15,0-4 8 16,0 0-13-16,-7 8-4 0,0-4 0 16,-6 0 20-16,6 3-8 15,-13 12-3-15,0 0-11 16,1-1 7-16,-1 1 13 0,0-1-9 15,-7 9-17-15,8-9 9 0,-8 5 11 16,14-1-12-16,-7-3-5 16,0 3-1-16,7 0 21 0,0-3 3 15,6 3-15-15,0-3 0 16,7 3 6-16,0-7 0 0,0 0 0 16,13 0-3-16,-7 0-10 0,7 4 18 15,7-4-2-15,-1 0 0 16,1 4-15-16,-7 7 12 0,0 0 0 15,0 3 5-15,0 5-14 16,0 3 22-16,0 4-7 0,0 7-6 16,-7 4-6-16,7 0 16 15,0 3 1-15,0-3-18 0,-6 4 4 16,-1 0-11-16,7 3 21 16,-6-7-5-16,6 3 1 0,0 1-3 15,-46 7-3-15,65-15 21 16,-6 0-18-16,1 1-10 0,-8 3 5 15,1-4 11-15,-7-4-9 0,-46 19 7 16,59-18 0-16,-7-1 4 16,-52 19-18-16,59-22 1 0,-13 0 14 15,0 4 8-15,-46 18-11 16,60-34-8-16,-8 9 10 16,-6-1 8-16,-6 0-25 0,-40 26 9 15,65-26 13-15,-12 0-9 0,-7 4-9 16,6 0 9-16,-6 3 12 15,-6-3-12-15,-40 22-8 0,59-33 11 16,-6 3 11-16,-53 30-10 16,59-33-16-16,-13 7 8 0,-46 26 13 15,52-33 1-15,-52 33-18 0,53-41-3 16,-53 41 18-16,46-48-3 16,-46 48-4-16,52-59 0 0,-12 11 6 15,-40 48-6-15,46-59 0 16,-13 7 4-16,0 12-4 15,-1-5-5-15,1-3 11 0,0-3-2 16,0 3-9-16,0-1-5 0,0-2 4 16,-7-5 18-16,7 5 2 15,0-1-21-15,-14 4 3 0,1-4 4 16,0 0 10-16,-7 4-10 16,7-3-6-16,-7 3-4 0,0-4 19 15,0 4 9-15,0-4-30 0,-6 8 6 16,-1-4 3-16,1 3 3 15,-7 1 18-15,7 0-18 0,-7 3 6 16,0 41-6-16,6-66 4 16,1 10-9-16,6 8 2 15,-7-4 3-15,1 4-3 0,-7 48-2 16,0-70 10-16,0 11 0 0,-7 4-16 16,7 55 6-16,0-74 14 15,-6 15-6-15,6 3 1 0,0 56 1 16,-13-66-12-16,6 7-3 15,7 7 17-15,0 52-1 0,-6-67-22 16,-1 12 23-16,7 55-4 0,-7-63-3 16,1 8-11-16,-7 10 20 15,6 1-1-15,7 44-8 16,-20-52-14-16,1 4 14 0,6 4 8 16,13 44-8-16,-20-55-7 15,0 10 11-15,7 1 1 0,13 44-5 16,-20-63-13-16,7 11 13 0,0 4 11 15,6 4-2-15,1 0-26 16,-7-1 11-16,6 1 8 0,-6 0 13 16,0-1-25-16,0 1-4 15,-14 0 23-15,8 3 0 0,19 41-13 16,-33-59-2-16,7 18 16 0,26 41-1 16,-27-51-16-16,27 51-5 15,-26-48 12-15,26 48 10 0,-20-48-8 16,20 48-11-16,-13-41 12 15,13 41-3-15,-6-44 0 16,6 44-8-16,-7-41-5 0,7 41 25 16,7-44-7-16,-7 44-5 0,6-48 5 15,-6 48-5-15,13-48 4 16,-13 48-15-16,7-48 11 0,-7 48 11 16,13-48-11-16,-13 48-4 15,-7-49-2-15,7 49 10 0,-6-55-4 16,6 55-7-16,-20-55 12 0,20 55 8 15,-26-56-22-15,26 56 6 16,-20-55-4-16,20 55 14 16,0 0-7-16,-33-59-16 0,33 59 16 15,-19-52 9-15,19 52-2 16,0 0-11-16,-20-52 6 0,20 52-2 16,0-44 9-16,0 44-16 15,0-48 0-15,0 48 19 0,0-44-22 16,0 44-2-16,0-45-30 0,0 45-44 15,0 0-89-15,-20-48-108 16,20 48-120-16,-46-40-61 0,-6 14 35 16</inkml:trace>
  <inkml:trace contextRef="#ctx0" brushRef="#br0" timeOffset="66192">11447 576 763 0,'0'0'80'0,"0"0"-18"16,0 0 64-16,0 0-7 16,0 0-3-16,0 0-13 0,0 0 13 15,0 0-1-15,0 0-20 16,0 0-51-16,-52 55-3 15,6 8-36-15,0 0 1 0,-7 0 1 16,7 3 11-16,-6 1-30 16,6-4-104-16,6-1-125 0,-6-2-57 15,7-5 30-15,-1-11-82 16</inkml:trace>
  <inkml:trace contextRef="#ctx0" brushRef="#br0" timeOffset="66547">10902 702 727 0,'0'0'66'0,"-33"-56"29"16,33 56-13-16,0 0 6 0,-33-48 7 15,33 48-71-15,0 0-20 16,0 0-4-16,7-55 6 0,-7 55 6 16,0 0-12-1,0 0-7-15,66-45 17 0,-66 45-10 16,0 0 42-16,65-11 26 16,-65 11 39-16,0 0 27 15,0 0-7-15,20 67-9 0,-27-8-49 16,-12-4-5-16,-14-3-24 15,0 0-40-15,-13 0 23 0,0-8-52 16,-7 4-174-16,-6-7-156 16,0-1 15-16,-7-7-54 15</inkml:trace>
  <inkml:trace contextRef="#ctx0" brushRef="#br0" timeOffset="67027">10422 443 697 0,'0'0'70'16,"0"0"39"-16,0 0 10 15,0 0 75-15,0 0-95 0,27 55 11 16,-27-55-66-16,13 67-8 15,-13-15-3-15,0-52-19 16,-20 51-7-16,20-51-7 0,-26 48 14 16,26-48-30-16,0 0 16 15,0 0-38-15,-46 34-52 0,46-34 22 16,0 0-12-16,0 0 49 16,0 0-4-16,-53-37 25 15,53 37 29-15,0 0 1 0,0 0-37 16,-66-26 58-16,14 30-10 15,-7 10 52-15,-7 16-17 16,-13 7 2-16,-6 7 33 16,-7 1-15-16,-7-5-11 0,1 1-38 15,-8-4-8-15,-5-4-3 16,-1-7-20-16,0-4 5 16,7-7-18-16,13-4 11 0,7-11 6 15,19 0-17-15,7-11 3 16,59 11-25-16,-53-33-92 15,53 33-109-15,-33-56 33 0,20 4 14 16,26 8-111-16</inkml:trace>
  <inkml:trace contextRef="#ctx0" brushRef="#br0" timeOffset="67216">9062 1928 937 0,'0'0'129'0,"66"22"-16"15,6-14-20-15,7-16-69 16,0-6-1-16,0-12-77 0,13-11-144 16,-7-15-219-16</inkml:trace>
  <inkml:trace contextRef="#ctx0" brushRef="#br0" timeOffset="67425">9437 188 1087 0,'0'0'56'0,"0"0"-7"15,0 0 26-15,39-44-27 0,27 11-34 16,26 3-23 0,19 4-97-16,14 0-154 0,13-3-215 15</inkml:trace>
  <inkml:trace contextRef="#ctx0" brushRef="#br0" timeOffset="69516">7919 4208 604 0,'0'0'98'16,"0"0"29"-16,0 0-45 15,26-41-49-15,0-3 9 0,-6-4-25 16,6-4 2 0,-6-14-19-16,13-5-11 0,-7 1 34 15,7 11-19-15,-13 11 19 16,-1 7 23-16,-19 41-60 15,40-40 29-15,-40 40-3 0,52-34-28 16,-6 16 18-16,0 3 26 16,-6 8-19-16,-1 3-22 0,-39 4 17 15,59-7 21-15,-13-1-52 16,-46 8 45-16,53-14-5 16,-53 14 24-16,52-19 25 0,-52 19 11 15,0 0 10 1,0 0 5-16,0 0 30 0,0 0-42 15,0 0 11-15,0 0-21 16,0 63-26-16,-32 0-27 0,-14 3 5 16,-20 1-18-16,-6-8 6 15,-14-4-10-15,1-3-1 16,-1-8 12-16,-6-3-14 0,7-11-2 16,6-8 12-16,7-8-14 15,13-6 24-15,13-12-22 16,0-7 2-16,46 11 7 0,-40-41-14 15,14 1 14-15,13-1 2 16,6 8-6-16,7 33 4 16,0 0 3-16,-6-41-10 15,6 41-5-15,0 0 17 0,0 0 51 16,0 0-25-16,-33 52-19 16,0 0 10-16,-13 7-19 0,-7 0-6 15,-6 0-72-15,-7 0-100 16,-12-7-78-16,-1-8-18 15,0-3-27-15,13-12-87 0</inkml:trace>
  <inkml:trace contextRef="#ctx0" brushRef="#br0" timeOffset="69717">7229 3074 1083 0,'59'11'134'0,"-7"3"68"0,-6 1-30 15,-6-7-45-15,-40-8-71 16,46 11-16-16,-46-11-215 0,59 7-133 16,-20 0-170-16</inkml:trace>
  <inkml:trace contextRef="#ctx0" brushRef="#br0" timeOffset="70159">6703 3942 1171 0,'-59'-8'182'0,"6"-6"33"0,14-1-16 16,39 15-95 0,-46-37-38-16,20-7-21 0,26-1-21 15,13-7-8-15,13 8-16 16,13 3-30-16,14 12 43 16,0 7 2-16,-1 11-9 0,1 14-14 15,-7 8 8-15,-46-11 15 16,46 48 65-16,-20 1-4 0,-13 2 12 15,-13 1 20-15,-7 3-10 16,-25 5-28-16,-21-5-10 16,-19 4-20-16,-27 0-9 0,-19 4 39 15,-13-4-9-15,-14 0-5 16,-26-3-19-16,-13-5 7 16,-13-3-13-16,-7-7-1 15,7-8-24-15,7-7 9 0,12-7-22 16,27-5 14-16,13-6-14 15,20-8-110-15,32 3-176 16,21-6-161-16,19-5-120 0,46 8-10 16</inkml:trace>
  <inkml:trace contextRef="#ctx0" brushRef="#br0" timeOffset="70489">5980 3188 1352 0,'33'-11'107'0,"-33"11"74"16,0 0-9-16,0 0-3 15,0 0-34-15,0 0-38 16,0 0-77-16,0 0-3 0,46-41 10 15,-13 1-34-15,-7 6 10 16,-26 34 12-16,26-55-15 16,-12 11-11-16,-14 44 32 15,6-48-21-15,-6 48 7 0,0 0-7 16,0 0 0-16,0 0-18 16,-39-11-30-16,-7 29-117 0,46-18-123 15,-59 63-169-15,6 0 35 16</inkml:trace>
  <inkml:trace contextRef="#ctx0" brushRef="#br0" timeOffset="71047">4002 4448 715 0,'-33'26'-8'0,"33"-26"28"0,0 0 43 16,0 0-6-16,0 0-8 16,0 0 8-16,0 0-36 15,0 0 10-15,0 0-34 0,0 0 13 16,46-19 19-16,-6-3-26 15,-40 22-11-15,46-52 28 16,-13 8-20-16,-7-8-4 16,-6 4 12-16,-7 8 30 0,-13 40 45 15,0-41 28-15,0 41-31 16,0 0-39-16,-40 41 63 0,-12 21 9 16,-1 27 19-16,-6 18 28 15,0 15-31-15,0 4-20 16,0 3-23-16,-1 0 17 0,1-3-1 15,0-4 4-15,0-11-11 16,0-4-9-16,-13-11-35 16,6-11-8-16,-6-11-16 15,-7-15-25-15,0-11 14 0,7-11-4 16,6-15-12-16,13-18 20 16,14-23-20-16,6-25 10 0,26-22-16 15,7-27 11-15,14-10 2 0,12-16-7 16,20-2-35-16,0-5-24 15,20 0-25-15,-1 8-52 0,1 11-74 16,0 11-136-16,-7 15-135 16,0 14 41-16,-13 8-86 0</inkml:trace>
  <inkml:trace contextRef="#ctx0" brushRef="#br0" timeOffset="71463">2320 4200 1082 0,'0'0'0'16,"-46"23"114"-16,46-23 84 0,-26 48 35 16,26-48-45-16,-27 66-21 15,1-7-32-15,6 4-67 16,-6 0-43-16,-13 3-14 0,-1 1-8 15,-6-1 7-15,-6-7-17 16,-8-7 23-16,1-8-25 0,0-10-5 16,7-12 14-16,-1 0-8 15,7-18 14-15,7-4-6 0,39 0-8 16,-40-37-35-16,14-11-4 0,19-8 17 16,7-3 33-16,13 8 2 15,1 6-9-15,12 8-3 0,-26 37 10 16,52-22-9-16,-6 29 30 15,-46-7 39-15,46 74-13 0,-13 15-9 16,-26 3-15-16,-20 16-36 16,-20 2 1-16,-13 9 13 15,-13-5 3-15,-14 1-14 0,-5-12-28 16,-1-7-158-16,0-18-166 16,7-12-82-16,12-14 38 0</inkml:trace>
  <inkml:trace contextRef="#ctx0" brushRef="#br0" timeOffset="71716">1459 4053 989 0,'20'-41'18'16,"6"4"33"-16,-26 37 107 0,39-44 50 15,1 18 20-15,-1 18-16 16,1 12-37-16,-1 18-59 0,-39-22-48 16,33 67-34-16,-7 3-22 15,-26 8-12-15,-13-1-16 0,-20 4-121 16,-6 1-104-16,-14-1-132 0,1 8-25 16,-14-1 12-16</inkml:trace>
  <inkml:trace contextRef="#ctx0" brushRef="#br0" timeOffset="72056">342 4725 613 0,'0'0'101'0,"0"0"8"0,0 0 50 16,0 0 24-16,33 63 17 16,0-4-1-16,-7 0-10 0,0-4-34 15,-6 5-54-15,0-5-47 16,-7 0-12-16,-13 5-12 0,0 2-21 15,-20 1-9-15,-6 0 0 16,-14 3-69-16,1 1-141 0,-14-1-134 16,-6-6-59-16,-7-1 97 0,7-8-85 15</inkml:trace>
  <inkml:trace contextRef="#ctx0" brushRef="#br0" timeOffset="72237">0 5434 880 0,'27'4'32'15,"-27"-4"23"-15,32 7 12 0,-32-7-54 16,33 8 0-16,-33-8 6 16,26 7-33-16,7 1-71 0,0-1 4 15,7 4-97-15,6 0-132 16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16:52.1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1330 1012 0,'0'0'211'0,"0"0"45"15,0 0 54-15,0 0-17 16,0 0-57-16,0 0-7 0,0 0-38 16,13 26-14-16,-6 4-27 15,-1-4-65-15,-6-1-27 0,0-25-25 16,-6 41-5-16,6-4 21 0,0-4 2 15,0-33-7-15,-7 37-8 16,7-37-24-16,0 34-3 0,0-34 21 16,0 0 8-16,0 0 10 15,0 0 32-15,0 0 6 16,0 0 9-16,0 0-10 0,0 0-37 16,0 0-16-16,27-34-20 0,5-10-10 15,8-8 14-15,12-14-16 16,8-19 5-16,5-22-15 0,14-15-18 15,7-19-77-15,6-3-52 16,0-7-30-16,6 3-29 0,-12 15-33 16,-8 15-39-16,-5 22-101 15,-21 18-135-15,-12 19 130 0,-14 18-145 16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16:55.17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1383 883 907 0,'0'0'168'0,"0"0"99"16,0 0 50-16,-26 15-16 0,26-15-42 15,0 0-44-15,0 0-62 0,0 0-30 16,0 0-45-16,0 0-33 15,0 0-16-15,0 0-23 16,-14-22-19-16,8 3-11 0,6 19-51 16,0-37-12-16,6 0 5 0,8 4 38 15,5 7 1-15,-6 0 32 16,14 4-17-16,-8 4 28 0,8 7-7 16,-27 11-7-16,33 0 20 0,-1 7-22 15,-32-7 31-15,40 26-21 16,-14-4 6-16,7 4 10 0,0-4-10 15,-33-22 5-15,39 37 2 0,-6-11 12 16,0-4-11-16,-33-22 10 16,33 18-29-16,-33-18 24 0,33 12 1 15,-33-12-2-15,0 0 37 0,0 0-8 16,0 0-1-16,0 0-40 16,0 0 8-16,0 0 4 0,-46 18-12 15,-7-7 16-15,1 0-26 16,-14-3 21-16,0 6-11 0,-13-6 4 15,-6 6 7-15,-1-6-14 0,-6-4 3 16,0-1-10-16,7-3 23 16,-7-3-26-16,13 3 24 0,7-12-11 15,19-2-4-15,1 6 1 0,12-3-10 16,7-4 10-16,33 15-45 16,-26-29-5-16,20-1-27 0,6 1 29 15,0 29-3-15,19-37 26 16,14 7-2-16,0 4 17 0,0 8 9 15,6-1-9-15,-6 12 16 16,7 0-12-16,-8 3 9 0,-5 11-9 16,-27-7 13-16,39 11 4 0,-39-11-8 15,26 26 14-15,-26-26 1 16,27 34 33-16,-27-34-15 0,6 33 10 16,-6-33-17-16,0 33-2 0,0-33-10 15,0 0-4-15,-33 33 6 16,33-33-20-16,-46 19 14 0,7-4-18 15,-7-8 20-15,0-3-21 0,0 3 13 16,0 0-14-16,0 1 16 16,0-1 6-16,7 4-24 0,-7-3 21 15,46-8-21-15,-53 37 38 16,14-8 5-16,39-29 25 0,-33 52-11 16,13-8-8-16,7-3 6 0,6 0 6 15,1-5-3-15,6-36 29 16,0 41-26-16,0-41-5 0,0 0 12 15,0 0 20-15,-13 37-1 0,13-37-18 16,0 0-24-16,-46 11-17 16,6-3-13-16,1-16 2 0,6-3 2 15,33 11 1-15,-46-41-15 0,13 1-13 16,7-5 4-16,6-3 0 16,7 8-8-16,13-8-12 15,0 11 22-15,20 0-11 0,6 4-25 16,-6 3-54-16,6 4-77 0,-26 26-167 15,59-33-241-15,-13 3-14 16</inkml:trace>
  <inkml:trace contextRef="#ctx0" brushRef="#br0" timeOffset="244">1330 0 2056 0,'0'0'269'0,"0"0"5"0,0 0-54 16,0 0-88-16,0 0-58 0,0 0-41 15,0 0-37-15,0 0-120 16,0 0-189-16,0 0-311 0,0 0 38 15,0 0-62-15</inkml:trace>
  <inkml:trace contextRef="#ctx0" brushRef="#br0" timeOffset="512">509 174 1206 0,'0'0'252'0,"-7"-37"93"15,7 37-26-15,0 0-79 16,0 0 54-16,0 0-60 0,0 0-80 16,0 0-32-16,27 40-15 0,-1 5-43 15,-6 3-27-15,6-4-16 16,0 4-5-16,0-4-4 0,-6 4-90 15,0-3-143-15,-14-1-196 0,-12 4-243 16,-1 4-33-16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06:28.62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4377 1685 1562 0,'0'0'386'0,"0"0"4"0,0 0-61 15,0 0-119-15,0 0-106 16,0 0-45-16,-40-4-24 0,1 0-7 16,39 4-7-16,-46-22-7 15,46 22-14-15,0 0 8 16,-27-48-8-16,27 4 0 16,14-1-25-16,18-3-19 0,21-3-6 15,13 6 31-15,-7 8 10 16,0 11 0-16,0 15 4 15,-6 15-7-15,-7 14 12 0,-20 16 0 16,-13 14 25-16,-13 7 15 16,-6 4 1-16,-14 4-5 0,-13-8-2 15,-6-6 18-15,-7-5-20 16,0-11 16-16,-7-7 4 16,7-11-9-16,7-8 21 0,-1-7-18 15,40 0-6-15,0 0 1 16,-46-48 0-16,13-4-19 15,20-7 1-15,0-11-12 0,20-11-11 16,-1-15 0-16,7-22-50 16,7-12-61-16,0-6-27 15,6-9-18-15,0 9-74 0,-6 10-129 16,-13 19-192-16,6 15-61 16,-7 14 29-16</inkml:trace>
  <inkml:trace contextRef="#ctx0" brushRef="#br0" timeOffset="221">5553 0 1436 0,'0'0'361'0,"0"0"-14"15,0 0-57-15,0 0-41 0,-20 40-60 16,-26 16-77-16,-13 10-57 15,-13 16-13-15,-1 14-19 0,8 0-80 16,-8 7-131-16,8 1-137 16,-8-5-258-16,8-3-63 0,-1-3 12 15</inkml:trace>
  <inkml:trace contextRef="#ctx0" brushRef="#br0" timeOffset="992">3917 1252 910 0,'0'0'318'0,"0"0"6"16,-46-26-60-16,46 26-73 16,0 0-64-16,0 0-3 0,0 0-9 15,0 0-41 1,0 0-45-16,0 0-1 0,0 0-8 15,0 0-11-15,0 0 13 16,0 0-18-16,0 0 3 0,-46 23-29 16,46-23 35-16,0 0 0 15,-46-4-22-15,46 4 35 16,0 0-26-16,0 0-3 0,-13-56 12 16,13 16-19-16,0 40 6 15,0 0 19-15,32-45-11 0,-32 45 25 16,0 0 1-16,46 12 13 15,-46-12 3-15,27 44-5 0,-14 0 6 16,-13 8 17 0,-20-4-16-16,-13 0-22 0,-13-4-26 15,0 1 7-15,-6-5-2 16,-7-14-5-16,6-4 17 0,7-11-22 16,0-7 5-16,46-4 5 15,-39-22-11-15,19-15 18 16,13-11-18-16,20-15 6 0,7-18 15 15,6-15-21-15,7-19 2 16,7-7 8-16,-1 0-4 0,1 12 36 16,-8 25 32-16,-12 18-36 15,-7 27-21-15,-13 40 17 0,0 0 38 16,-26 44-24 0,-7 30 6-16,0 18-20 0,-6 15-9 15,6 26-2-15,-6 11 19 16,6 15-3-16,6 4 17 0,1-1 22 15,6-7-15-15,1-10 8 16,6-12-15-16,-7-15-15 0,0-18 8 16,-19-8 14-16,-7-14-29 15,-20-19-21-15,-19-11 13 16,-7-22-20-16,-20-15 5 0,0-19 1 16,0-14-6-16,14-15 24 15,6-15-34-15,20-22 2 0,12-14 11 16,14-19-13-16,20-23-5 15,13-6 15-15,26-5-6 16,7 8-7-16,26 11-35 16,13 15-87-16,13 19-50 0,1 17-49 15,-1 20-139-15,-13 17-169 16,-13 16-215-16,-46 18 87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17:09.92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0 385 691 0,'0'0'156'0,"0"0"-15"16,0 0 8-16,0 0 36 15,0 0 24-15,19-15 87 16,14 4 2-16,7 4-62 0,6-1-74 15,19 1-28-15,1 7-26 16,19 0-24-16,7-4-31 0,0 8-17 16,0-4-6-16,7 0-17 0,-14 7-8 15,-12 1-5-15,-8-5-10 16,-19 1-8-16,-13-4-51 0,-33 0-24 16,33 7-55-16,-33-7-59 0,0 0-63 15,0 0-69-15,0 0-5 16,-59 38 36-16,6-8 60 0,-6-4 9 15,7-4-31-15</inkml:trace>
  <inkml:trace contextRef="#ctx0" brushRef="#br0" timeOffset="213">315 645 814 0,'0'0'104'0,"0"0"26"15,0 0 92-15,0 0 62 0,0 0-10 16,0 0-56-16,46-8-9 0,7-3-36 15,-1 11-30-15,1-7-32 16,6-1-22-16,7 8-37 0,-1 8-19 16,1-8-4-16,6 0-29 0,-6 0 15 15,0 0-25-15,-1 7-102 16,-12 0-171-16,0-3-136 16,-7-8-71-16,1-3 37 0,-8 7-78 0</inkml:trace>
  <inkml:trace contextRef="#ctx0" brushRef="#br0" timeOffset="769">1933 22 1108 0,'0'0'204'0,"0"0"65"16,32-22 14-16,-32 22-28 0,0 0-80 15,0 0-55-15,0 0-20 0,0 0-42 16,0 0 0-16,0 0-24 16,0 0-22-16,0 0 29 0,0 0 4 15,0 0-21-15,-26 33 1 0,6-4-9 16,20-29 24-16,-32 37-18 15,32-37-17-15,-46 35-2 0,6-17 12 16,1 1-19-16,-1-8 4 16,1 0 7-16,6-8-11 0,7-3 11 15,-1 0-14-15,1-3 0 16,26 3 15-16,0 0-3 0,-39-22-8 16,39 22 10-16,-27-30-4 0,21-1-7 15,6 31 8-15,0 0 6 16,-7-25-10-16,7 25 6 0,0 0-10 15,0 0 9-15,0 0 65 0,0 0 8 16,0 0-5-16,7 37-28 16,6 0 12-16,7 12-10 0,-1-9-9 15,1 8-5-15,6 0-6 0,7 1-16 16,0-1-1-16,0 0-10 16,0 0 11-16,0-7-5 15,-7 0-6-15,7-3-12 0,-13-9 16 16,-20-29-44-16,0 0-125 0,0 0-106 15,26 44-115-15,-26-44-135 16,0 0-78-16,6 41 71 0</inkml:trace>
  <inkml:trace contextRef="#ctx0" brushRef="#br0" timeOffset="1161">2228 548 1192 0,'0'0'116'0,"0"0"132"16,0 0 28-16,0 0-102 0,0 0-17 16,0 0-48-16,0 30-8 15,0-30-30-15,20 33 1 0,-20-33-40 16,0 0-11-16,33 26 1 0,0-14-18 15,-33-12 22-15,0 0 3 16,26 4-20-16,-26-4-9 0,0 0 20 16,0 0-25-16,33-42-1 15,-20 20 14-15,-6-4-1 0,-7 4 29 16,0 0 16-16,0 22 18 16,-14-22-26-16,14 22 1 0,-32-15-21 15,-1 15 30-15,-7 7-9 0,14 8-14 16,26-15-26-16,-39 26 3 15,39-26 5-15,-27 33-11 0,27-33-9 16,-13 30-106-16,13-30-202 0,13 33-358 16,-13-33-47-16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16:57.76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2493 889 753 0,'0'0'115'16,"0"0"28"-16,0 0-24 0,13-33-1 16,-13 33 10-16,0 0-22 0,0-30-16 15,0 30 10-15,0 0-13 16,0-33-36-16,0 33-10 0,-13-26-13 16,0 4-12-16,13 22-11 15,-14-26 17-15,-5 0-5 0,19 26-15 16,-33-26 30-16,7 7 29 0,-1 8-37 15,1 4 13-15,26 7-37 16,-33-8 29-16,13 4-32 0,20 4 18 16,-32 4 1-16,5 0 11 0,27-4-22 15,0 0 25-15,-26 11-30 16,26-11 19-16,0 0-14 16,0 0 14-16,0 0 6 0,0 0 9 15,0 0-19-15,0 0 7 0,0 0-7 16,0 0 0-16,0 0 14 15,0 0 22-15,0 0-22 0,0 0 9 16,0 0 6-16,0 0-15 0,0 0-19 16,0 0 9-16,0 0-19 15,0 0 4-15,0 0 11 0,0 0-19 16,0 0-122-16,0 0-132 0,0 0-106 16,0 0-65-16,0 0 105 15,0 0-81-15</inkml:trace>
  <inkml:trace contextRef="#ctx0" brushRef="#br0" timeOffset="707">2381 293 684 0,'0'0'161'0,"-13"-29"27"15,13 29 49-15,0 0 25 16,0 0-51-16,0 0-35 0,0 0-67 16,0 0-16-16,0 0-34 15,0 0 122-15,0 0-64 0,-26 37-19 16,12 7-9-16,-5 8 22 0,6-1-24 16,6 9-9-16,-6-5-32 15,6 4-1-15,1 5-1 0,-1-1 27 16,-6 3-16-16,0-10-12 0,0 3-1 15,0-4-1-15,-1-7 10 16,1-3-34-16,13-45 1 0,-13 45-22 16,13-45 29-16,0 0-11 0,0 0 2 15,0 0 13-15,0 0-7 16,0 0-6-16,0 0-5 16,0 0-1-16,-39 4 2 0,39-4-12 15,0 0-10-15,-27-57 13 0,21 2-3 16,6-4-6-16,6-4-14 15,21 0 9-15,-1 4 11 0,7 4-3 16,13 6 3-16,0 4-15 0,6 16 15 16,8 10 6-16,-1 8-10 15,6 11-3-15,1 4 7 0,-7 10 7 16,0 9 3-16,-5 3-10 0,-15 0 0 16,1 4 3-16,-7 3 13 15,-33-33-9-15,19 41-7 0,-5-8 14 16,-8-3 16-16,-6-30-3 15,-20 37-5-15,-19-12-15 0,0 1 9 16,-7-4 10-16,-8-3-3 16,1-4-15-16,1 0-3 0,-1-1 7 15,-6-3-5-15,0-3-7 0,6 3-7 16,1-4 13-16,6-3 6 16,0-8-12-16,46 4-8 0,-46-7 11 15,46 7 8-15,-46-11-5 0,46 11-6 16,0 0 3-16,0 0 5 15,0 0-13-15,0 0-11 0,0 0-18 16,-40-19-40-16,40 19-76 16,0 0-108-16,0 0-135 0,0 0-218 15,0 0-14-15,0 0-50 16</inkml:trace>
  <inkml:trace contextRef="#ctx0" brushRef="#br0" timeOffset="1395">3683 615 986 0,'0'0'151'0,"0"0"81"0,-13-30 46 15,13 30-47-15,0 0-75 16,0 0 84-16,0 0-44 0,-33 26-39 16,7 11 3-16,-7 12-14 0,0 3-18 15,-6 11-22-15,-7-4-2 16,6 15-19-16,1-4-34 0,-7 5-19 15,0-1-20-15,0-8-1 16,6-7-11-16,8-11 0 0,5-11 3 16,27-37-3-16,-19 37-58 15,19-37-73-15,0 0-44 0,0 0-98 16,0 0-50-16,0 0-26 0,13-44-36 16,6-1 75-16,1-6-7 0,6-1 42 15,1-7 31-15,-8 3 66 16,1 7 84-16,-7 1 57 0,-6 8 34 15,-1-1 35-15,1 0 31 0,-7 5 48 16,0 2-21-16,-7 1 20 16,7 7-6-16,-6-3 21 15,6 29-20-15,0-41 26 0,0 41 48 16,6-38 39-16,-6 38 28 0,7-30-24 16,-7 30-49-16,0 0-47 15,0 0-40-15,0 0 3 0,0 0-31 16,0 0 110-16,0 0-32 0,26-3-37 15,-26 3-7-15,40 26-2 16,-14 4 27-16,0 7 0 0,1 7-7 16,-8 1-41-16,1 3-23 0,6 4 4 15,-6-1-31-15,0 1-10 16,-1 3-6-16,-5-6 2 16,-14-49-29-16,26 56-108 0,-13-16-108 15,0 1-127-15,-13-41-183 0,20 44-93 16,-20-44 137-16,39 19-35 15</inkml:trace>
  <inkml:trace contextRef="#ctx0" brushRef="#br0" timeOffset="1792">4248 193 1072 0,'0'0'213'16,"-6"-30"103"-16,6 30-43 0,0 0-80 15,0 0 42-15,0 0-47 0,19 22-21 16,1 16-30-16,-7 10-7 16,7 11-11-16,-7 8-14 0,7 3-29 15,-14 0 11-15,1 4-32 0,-14-3 6 16,1-4-22-16,-1-1-12 15,-12-10-13-15,-1-1-4 0,7-14 4 16,13-41-9-16,-20 48 9 16,20-48-14-16,0 0 14 0,0 0 4 15,0 0 39-15,0 0 5 16,0 0 14-16,0 0 15 0,0 0-12 16,0 0-9-16,53 15-43 0,-1-15-3 15,7-8-24-15,0-7 10 0,-6 1-17 16,-1-1-134-16,1 4-116 15,-14 7-180-15,-39 4-236 0,0 0-226 16</inkml:trace>
  <inkml:trace contextRef="#ctx0" brushRef="#br0" timeOffset="3503">2302 607 572 0,'0'0'68'0,"0"0"-8"0,26-26-4 15,-26 26-14-15,0 0-20 16,14-33-4-16,-14 33 0 0,13-29 0 16,-13 29 11-16,0-30 6 0,0 30-21 15,6-41 17-15,-6 8-9 16,0 4 19-16,0-1 19 0,0 30-26 16,7-41 8-16,-7 41 29 0,6-25-15 15,-6 25-24-15,0 0 6 16,0 0 1-16,0 0 5 15,0-30-19-15,0 30 4 0,0 0 30 16,0 0-22-16,0 0 4 0,0 0 6 16,0 0 28-16,0 0-23 15,0 0-38-15,0 0 14 0,0 0-13 16,0-29-19-16,0 29-10 0,0-31 25 16,0-2-7-16,0 33-4 15,0-37-8-15,0 7 2 0,0 30 26 16,7-37-24-16,-7 4 4 0,0 33 0 15,0 0 16-15,7-30 24 16,-7 30-28-16,0 0-8 0,0 0-10 16,0 0 22-16,0 0-13 15,0 0-19-15,0 0 6 0,0 0 22 16,0 0-12-16,0 0-13 16,0 0 29-16,0 0-11 0,0 0-20 15,0 0 7-15,0 0 90 0,0 0-7 16,0 0-18-16,6 37 1 15,-6 4-9-15,-6 0-19 0,-1 7 1 16,0 4-3-16,-12 0-8 0,12 4 9 16,-13-5 3-16,7 5 2 15,-6-5-9-15,5 5 33 16,-5-8-4-16,-1 4-13 0,0-7-8 16,1-4 10-16,5-1 23 0,-5 5-19 15,-1-8 7-15,-6-1-30 16,-1-2 16-16,27-34-17 0,-39 48 5 15,6 0-13-15,33-48-9 0,-39 40-6 16,39-40 7-16,-27 42-7 0,27-42 0 16,0 0 6-16,0 0-13 15,0 0 18-15,0 0-18 0,0 0 13 16,0 0-36-16,0 0-72 0,0 0-72 16,0 0-141-16,0 0-150 15,0 0-21-15,0 0-38 16</inkml:trace>
  <inkml:trace contextRef="#ctx0" brushRef="#br0" timeOffset="4835">2092 1770 656 0,'0'0'138'0,"0"0"-1"0,0 0-10 16,0 0 54-16,0 0 29 0,0 0 8 16,0 0 3-16,20-25-36 15,-20 25-82-15,0 0-4 16,0 0 79-16,0 0-40 0,6 33-52 15,1-7-21-15,-14 7 3 16,1-3-17-16,-1-5-14 0,7-25-10 16,-20 34-6-16,1-12-18 0,-8 1 5 15,27-23-6-15,-46 18 17 16,7 5-15-16,39-23-13 0,-40 11 9 16,8-8 8-16,32-3 1 0,-40-7-20 15,40 7 16-15,-39-30-5 16,39 30-4-16,-20-41-2 15,7-7 6-15,6 15-5 0,14-4 5 16,-14 3 0-16,7 34-3 0,0 0 0 16,7-29 0-16,-7 29 8 15,0 0-1-15,0 0-8 0,0 0-3 16,0 0 12-16,0 0 36 0,0 0-3 16,0 0-6-16,33 22 26 15,-7 7 34-15,-13 12 10 0,0 7-11 16,0 1-16-16,-6 7-14 0,6 3-23 15,-6 4-2-15,6-4-3 16,0 0 0-16,0 0 5 16,0-4 10-16,0 2-6 0,1-13-17 15,-1-7-19-15,6 4-3 16,-19-41 1-16,14 33 1 0,-14-33 0 16,0 0-5-16,13 33 3 0,-13-33 8 15,0 0-11-15,0 0 19 16,0 0 16-16,0 0 2 0,0 0-15 15,0 0-11-15,0 0 1 0,0 0 0 16,0 0-12-16,0 0-48 16,0 0-126-16,0 0-130 0,0 0-225 15,0 0-306-15,6-29 39 0</inkml:trace>
  <inkml:trace contextRef="#ctx0" brushRef="#br0" timeOffset="5728">1316 1989 740 0,'0'0'70'16,"0"0"-38"-16,0 0 39 16,0 0 93-16,0 0 5 0,0 0 41 15,0 0 19-15,27 48 20 0,-14-11-72 16,0 0-10-16,-6 0-36 15,-1-3-32-15,-12-1-8 0,-1 4-30 16,-6-4-26-16,-7-7-8 16,0 3-24-16,-12-10-7 0,-1 7-63 15,-7-10-139-15,1-2-147 16,-1-3-111-16,8-7 32 0,32-4 10 16</inkml:trace>
  <inkml:trace contextRef="#ctx0" brushRef="#br0" timeOffset="6083">1073 2163 537 0,'0'0'33'0,"0"0"102"16,0 0-26-16,0 0-52 15,0 0-14-15,0 0-18 0,0 0-25 16,0 0 19-16,0 0 29 15,0 0 16-15,0 0 2 0,-19-29-21 16,19 29 26-16,0 0-34 16,-7-30-24-16,7 30-7 0,13-33-6 15,-13 33 0-15,33-41 12 0,-7 23 11 16,-26 18 7-16,40-8 59 16,-40 8 67-16,26 8 21 0,-26-8-9 15,20 25-9-15,-20 12-13 16,-13-3-33-16,-7 6-30 0,-6-6-19 15,-7 6-30-15,-7 1-14 16,7-4-14-16,-6-8 8 0,0 1-73 16,-1-1-107-16,-6-9-179 0,7-13-69 15,6 8-3-15,33-15 7 16</inkml:trace>
  <inkml:trace contextRef="#ctx0" brushRef="#br0" timeOffset="6345">824 1907 921 0,'0'0'273'0,"32"22"55"15,-32-22 9-15,33 49-41 0,-6-8-62 16,-8-4-22-16,-6 0-68 15,1-4-47-15,-14 8 5 0,6-8-45 16,-6 0-19-16,-13-7-12 0,0 4-26 16,-7-8-22-16,-13 4-120 15,-6-12-162-15,-1 9-191 0,-6-16-90 16,7 0 74-16</inkml:trace>
  <inkml:trace contextRef="#ctx0" brushRef="#br0" timeOffset="6712">732 2049 525 0,'0'0'97'0,"0"0"-32"16,0 0 1-16,0 0 16 15,0 0-5-15,0 0-16 16,0 0-5-16,0 0-38 0,-20-30-18 16,20 30-3-16,0 0 10 0,0-30 12 15,0 30-11-15,0 0-8 16,0 0 0-16,33-25 20 0,-33 25 24 16,39-4 46-16,-13 8 41 15,-26-4 53-15,0 0-15 0,27 37-29 16,-14-8-6-16,-26 12-38 0,0-4-43 15,-20-4-28-15,6 0-13 16,-12 0 5-16,0-3-28 16,-7-4-45-16,6-4-128 0,-6-4-89 15,7-10-93-15,-1-1 41 0,40-7 4 16</inkml:trace>
  <inkml:trace contextRef="#ctx0" brushRef="#br0" timeOffset="7104">508 1804 642 0,'0'0'123'0,"0"0"5"16,0 0-11-16,0 0-23 0,0 0-15 15,-26 37-16-15,26-37-10 16,-46 29 24-16,46-29-7 0,-46 30-3 15,13 3 104-15,0-6 7 0,0 2-12 16,7 1 43-16,0 11-25 16,6-1-5-16,0 5-26 0,7 3-61 15,0 0-42-15,0-4-6 0,6 0-30 16,1-7-2-16,-1-2 11 16,7-35-9-16,-6 36 7 0,6-36-11 15,0 0 11-15,0 0-24 16,0 0 8-16,-33 19-5 0,33-19 0 15,-27-15-7-15,27 15-1 16,-26-40-12-16,6-2-15 0,7-6-26 16,7 0-38-16,-1-11-45 0,7-11-64 15,0 7-53-15,7 4-47 16,-1 3-99-16,14 7 48 0,6 12-122 16</inkml:trace>
  <inkml:trace contextRef="#ctx0" brushRef="#br0" timeOffset="7273">548 2329 1489 0,'59'8'257'0,"-7"-5"-83"15,14-6-94-15,13-5-58 0,0 5-204 16,13-12-219-16,6 15-70 15</inkml:trace>
  <inkml:trace contextRef="#ctx0" brushRef="#br0" timeOffset="7876">3723 2001 419 0,'0'0'81'16,"-14"-23"46"-16,14 23 2 16,0 0-33-16,0 0-6 15,0 0 15-15,0 0-11 0,0 0 70 16,0 0 50-16,0-22 22 16,0 22-1-16,0 0-38 0,0 0-44 15,0 0-53-15,0 0 67 0,0 0-21 16,-26 33-52-16,0 8-33 15,0 7 7-15,-1 0-16 0,1 0-13 16,6 0-18-16,-6-7-6 0,6 7-5 16,1-15 1-16,5-3-14 15,14-30-29-15,0 0-82 16,0 0-96-16,-19 27-128 0,19-27-71 0,0 0-82 16,0 0 112-16,0 0 47 15,0 0 7-15</inkml:trace>
  <inkml:trace contextRef="#ctx0" brushRef="#br0" timeOffset="8089">3453 1915 915 0,'0'0'90'16,"0"0"14"-16,0-30 165 16,0 30 36-16,0 0-21 15,0 0-74-15,33 22-18 0,-7 8-49 16,1 11 10-16,-1 0-19 0,0 3-32 15,0 4-25-15,1 4-39 16,-1-4-4-16,7-4-19 0,0 1-15 16,0-8-9-16,-1-15-135 0,-32-22-193 15,40 34-270-15,-40-34-30 16</inkml:trace>
  <inkml:trace contextRef="#ctx0" brushRef="#br0" timeOffset="9288">3939 1756 455 0,'0'0'79'16,"0"0"26"-16,7-19-26 16,-7 19-10-16,0 0-28 0,0 0-11 15,0 0-7-15,0 0-5 16,0 0 15-16,0 0-22 0,7-29-14 16,-7 29 12-16,0 0-3 0,0 0 8 15,0 0 17-15,0 0-14 16,0 0-9-16,0 0 13 0,0 0-4 15,0 0-5-15,0 0 18 16,0 0 47-16,0 0 44 0,0 0-49 16,-20 33 22-16,20-33-20 15,-26 41 10-15,6-1 10 0,-6-3-10 16,12-4-48-16,-5 4-8 16,-1-6-9-16,7-2-1 0,-7 5-25 15,0-1-1-15,1-4-40 16,19-29-130-16,-33 41-113 0,7-11-3 15,6-4 9-15,7-4-111 0</inkml:trace>
  <inkml:trace contextRef="#ctx0" brushRef="#br0" timeOffset="10263">3999 1774 330 0,'0'0'64'16,"0"0"-7"-16,0 0-9 16,0 0 6-16,0 0-1 0,0 0-10 15,0 0 26-15,0 0-6 0,0 0 8 16,0 0 13-16,0 0 2 16,-7 37-26-16,7-37-5 0,-20 41 8 15,1-12-29-15,19-29 13 16,-40 41 4-16,1-15-11 0,6 4-3 15,0-4 0-15,0-4-30 0,0-3 11 16,0-1-22-16,1-3 12 16,5 4-3-16,1-1-5 15,6 1 15-15,-6-1-24 0,26-18 1 16,0 0-2-16,-33 30 10 16,7-1-85-16,26-29-68 0,0 0-17 15,-20 30 24-15,20-30-52 0,-13 29-111 16</inkml:trace>
  <inkml:trace contextRef="#ctx0" brushRef="#br0" timeOffset="10951">4636 1752 913 0,'0'0'159'0,"0"0"49"0,0 0 24 16,0 0-13-16,0 0-30 0,0 0-60 16,0 0 77-16,0 0-27 15,0 0-34-15,13 37-11 16,0 7 7-16,-6 4-19 0,-1 4-17 16,7 4-4-16,-6 7-23 0,0-4-26 15,-1 4-5-15,7-7-26 16,0-5 2-16,-6-3-18 0,6-11 5 15,0-2-3-15,-13-35-19 0,13 29-66 16,-13-29-100-16,0 0-105 16,0 0-196-16,0 0-174 0,0 0 108 15,40 0 3-15</inkml:trace>
  <inkml:trace contextRef="#ctx0" brushRef="#br0" timeOffset="11452">5227 2222 905 0,'0'0'213'0,"0"0"67"0,-33 8 19 16,33-8-50-16,0 0-69 0,0 0-36 16,-19 25-26-16,19-25 5 15,0 26-26-15,0-26-25 0,26 19-20 16,0-8-37-16,7-4 2 0,-7-7-5 15,1 8-15-15,-1-16 20 16,-26 8-17-16,33-15-10 16,-33 15 10-16,20-33-13 0,-7 0 16 15,-13 0-8-15,-7 3 7 0,1 4 1 16,6 26-7-16,-27-22-8 16,-6 15 21-16,7 7-9 0,-13 7 19 15,-1 12-19-15,14-1 10 0,-7 1 3 16,33-19 5-16,-26 29-5 15,13-3 17-15,13-26-4 0,0 33-6 16,6-11 8-16,-6-22-20 0,27 26 11 16,-27-26-10-16,46 19-9 15,-14-12 6-15,-32-7 11 0,33 4-10 16,-33-4 17-16,0 0-14 16,33-19-13-16,-20-3-4 0,-6 0 4 15,-7-8 3-15,-7 8-12 16,-6 0 22-16,13 22-10 0,-26-18 0 15,0 7 2-15,-1 11-2 0,1 0-13 16,6 7-57-16,20-7-79 16,0 0-174-16,0 0-205 0,-19 26-10 15,19 11-135-15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17:16.18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1352 984 720 0,'0'0'103'0,"0"0"6"16,0 0 6-16,0 0-50 0,0 0-44 15,0 0 93-15,0 0 91 16,0 0-35-16,0 0-46 0,7 45-21 16,-7-8 1-16,6-8-8 0,-6-29-10 15,-6 41-25-15,6-41 12 16,-7 33-10-16,7-33-34 0,-26 37 11 16,26-37-29-16,-39 26-11 15,-1-11 15-15,7-4-15 16,-6-4 4-16,39-7-13 0,-40 0-2 15,8 0 20-15,32 0-9 0,-33-11 8 16,33 11-16-16,-33-19 8 16,33 19 11-16,-20-29-25 0,20 29 14 15,-20-33 3-15,20 33-17 16,-13-37 23-16,13 37-9 0,0-30 8 16,0 30-8-16,0-29-3 0,0 29 8 15,0 0-11-15,0 0 14 16,0 0-8-16,0 0-21 0,0 0 112 15,0 0-39-15,0 0 23 16,0 0 0-16,33 44 17 0,-7-3 17 16,-6-8-34-16,0 7-1 15,6-3-20-15,-6 4-1 0,6 0-25 16,-6-1 5-16,6 1-13 16,0-4 7-16,1 0 0 0,-8-4-11 15,1 0 50-15,-20-33-32 16,26 41-17-16,-26-41-1 0,27 30-7 15,-27-30 0-15,0 0-3 0,0 0-3 16,6 33-3-16,-6-33 0 16,0 0 6-16,0 0-4 0,0 0-2 15,0 0 0-15,0 0 0 0,0 0 5 16,0 0 0-16,0 0 1 16,0 0 3-16,0 0-6 15,0 0-3-15,0 0-12 0,0 0-43 16,0 0-99-16,0 0-110 15,0 0-163-15,0 0-240 0,7-37 48 16,-7 37-18-16</inkml:trace>
  <inkml:trace contextRef="#ctx0" brushRef="#br0" timeOffset="1484">1747 327 522 0,'6'-30'105'0,"-6"30"-4"16,0 0-3-16,0 0 45 0,0 0-21 15,0 0 48-15,0 0-18 16,0 0-1-16,0 0-15 0,0 0-29 16,0 0-4-16,0 0 34 15,0 0 13-15,0 0-13 0,20 37-15 16,0 7-15-16,-7 4-8 16,0 8-15-16,0-4-12 0,-6 3-13 15,6-3 2-15,0 3-13 16,0-7-24-16,7-7-18 0,-1-4 15 15,-5-8-9-15,-1-3-12 0,-13-26-3 16,0 0 7-16,0 0-1 16,13 26-10-16,-13-26-5 0,0 0-35 15,0 0-32-15,0 0-9 0,0 0-5 16,0 0-23-16,0 0-24 16,0 0 11-16,0 0-49 15,0 0-4-15,0 0-29 0,0 0-59 16,0 0-63-16,0 0 22 15,0 0-56-15</inkml:trace>
  <inkml:trace contextRef="#ctx0" brushRef="#br0" timeOffset="1909">2187 752 585 0,'0'0'106'0,"0"0"18"15,0 0 22-15,0 0-20 16,-20 36 6-16,20-36 21 0,0 41-38 16,0-41 20-16,13 30-22 0,-13-30-27 15,0 0-5-15,0 0-37 16,33 26-22-16,-33-26-2 0,33 11-4 15,-33-11-13-15,33-8-3 0,-33 8 22 16,33-22-22-16,-33 22 0 16,26-37 25-16,-19 8-11 0,-7 29 7 15,13-41 41-15,-13 41 31 16,0-26-6-16,0 26-30 16,0 0-31-16,0 0 6 0,-40 0-22 15,7 11-6-15,1 4 18 0,-8 7-18 16,7 0-16-16,33-22 16 15,-33 26-1-15,33-26-21 0,0 0 13 16,0 0 2-16,0 0-91 0,0 0-154 16,0 0-166-16,0 0-1 15,0 0-11-15</inkml:trace>
  <inkml:trace contextRef="#ctx0" brushRef="#br0" timeOffset="2520">3225 1295 573 0,'-39'7'70'0,"39"-7"19"16,0 0 36-16,0 0 23 0,0 0 8 15,0 0 96-15,0 0 83 0,0 0-70 16,0 0-104-16,33 11-46 15,6-7-33-15,7-1-32 0,0-3-19 16,6 4-8-16,8-4-10 16,-8 4-20-16,1-4 7 15,-7 7 9-15,-7-3-87 0,-6 3-60 16,-33-7-41-16,0 0-87 0,0 0 24 16,0 0-41-16,0 0 24 15,-7 30 68-15,7-30 64 0,0 0 16 16,-52 44 13-16,-1-11 5 0,7-10 40 15,0-5 29-15,7 1 29 16,39-19 45-16,-53 18 37 0,53-18-8 16,-39 11 2-16,39-11 37 15,0 0-24-15,0 0 14 0,0 0 27 16,0 0 113-16,0 0 10 16,0 0-71-16,0 0-25 0,0 0-58 15,46 22-41-15,0-11-24 16,6-7-26-16,-6 0-7 0,14-4 3 15,-1 0-14-15,0-4-88 0,0 0-115 16,7-7-133-16,-7 4 28 16,-7 0-15-16,-6-1-100 0</inkml:trace>
  <inkml:trace contextRef="#ctx0" brushRef="#br0" timeOffset="2809">4506 1043 1153 0,'0'0'229'16,"0"0"35"-16,0 0-61 15,0 0-47-15,0 0 79 0,0 0-67 16,-13 30-63-16,7 7-27 15,12 4 12-15,1 3-23 0,6 8-6 16,7-1 27-16,6 5-25 0,0-1-32 16,1 1-19-16,-1-5-8 15,0 1-139-15,0-4-159 16,-26-48-247-16,27 48-82 0,-8-15 12 16</inkml:trace>
  <inkml:trace contextRef="#ctx0" brushRef="#br0" timeOffset="3208">5190 1520 933 0,'0'0'154'15,"0"0"94"-15,0 0 37 0,0 0-46 16,0 0-81-16,0 0-32 0,39 22-43 16,-39-22-52-16,40 8 0 15,-40-8-2-15,46 7-22 0,-46-7-5 16,39 0 5-16,-39 0-7 0,0 0 4 16,40-11 16-16,-40 11-23 15,0 0 0-15,0 0 3 0,13-33-9 16,-13 33-1-16,-7-37 18 15,7 37 1-15,0 0-9 16,-46-26 0-16,13 15 28 0,-6 11-17 16,-1 7 4-16,1 4 5 0,39-11-13 15,-46 19-20-15,46-19 25 16,0 0-12-16,-39 29 12 0,39-29-34 16,0 0-170-16,0 0-212 0,0 0-54 15,0 0-57-15</inkml:trace>
  <inkml:trace contextRef="#ctx0" brushRef="#br0" timeOffset="3668">5952 1206 1282 0,'0'0'260'0,"26"-26"53"0,-26 26 10 16,0 0-91-16,0 0-87 15,0 0-34-15,0 0-18 16,0 0-39-16,0 26-19 0,0-26-10 16,-32 29-11-16,-8-6-14 0,1-9 8 15,-7 1 0-15,0-4-13 16,0-3-8-16,6-5 18 0,1-3 1 15,39 0-11-15,-46-3 2 16,46 3 9-16,-33-15-3 0,33 15-10 16,-20-26-2-16,7-4 17 0,13 30-2 15,7-29-13-15,-7 29-1 16,0 0 14-16,0 0-10 0,0 0-16 16,0 0 37-16,0 0-1 0,0 0-9 15,0 0 3-15,39 41 1 16,-13-1-8-16,1 1-3 0,-1-1 17 15,7 1-17-15,0 0-4 16,0-1 17-16,6-3-9 16,-13 0-19-16,-26-37-99 0,40 37-119 15,-40-37-199-15,0 0-119 0,0 0 49 16</inkml:trace>
  <inkml:trace contextRef="#ctx0" brushRef="#br0" timeOffset="4312">6629 1169 636 0,'0'0'73'0,"0"0"18"15,0 0 29-15,0 0-9 16,20-26 27-16,-20 26 35 16,0 0-6-16,0 0-76 0,0 0-14 15,0 0 49-15,-46 0-10 16,13 4-39-16,-7 7-3 0,1 4-11 15,0 3-29-15,-1 4 2 0,7 0 6 16,33-22-15-16,-39 30-2 16,39-30 25-16,-26 30-11 0,26-30-15 15,-7 37 1-15,7-37-1 0,39 33-29 16,7-7 5-16,-6-12 11 16,6-2-15-16,0-9-7 0,0 1-20 15,-7 0 5-15,-6-4-4 0,-7-8 15 16,-26 8 15-16,0 0-15 15,40-11-12-15,-40 11 27 16,0 0-11-16,0 0 1 0,0 0 10 16,-46-18 27-16,6 14 9 15,-6 4 2-15,0 7 11 0,0 8 4 16,14 0-5-16,32-15 17 0,-33 29 17 16,33-29-15-16,-20 37 0 15,13-7-34-15,7-30 12 0,27 41-26 16,12-12 7-16,-6-10-26 0,6-1 17 15,1-3-13-15,6 0-1 16,-7-8 2-16,-6-3-12 16,0-4 10-16,0-4-43 0,0-3-61 15,0-8-74-15,-33 15-65 0,39-30-136 16,-39 30-86-16,46-51 38 16,-7 10-62-16</inkml:trace>
  <inkml:trace contextRef="#ctx0" brushRef="#br0" timeOffset="6328">7188 304 299 0,'0'0'68'0,"0"0"47"16,0 0-39-16,0 0-19 16,0 0 26-16,0 0 1 0,0 0-24 15,-33-22 5-15,33 22 30 16,-46-11 4-16,6 4 31 0,-12 3-1 16,-1 0-51-16,-6 1 17 15,-13 3-53-15,-14-8 7 0,-12 1-11 16,-7-4 24-16,-7 0-40 0,-6 3 31 15,-14 1-31-15,1 0 19 16,-1-1-33-16,-6 5 26 0,-13-1-38 16,-13-4 37-16,-7 1-11 0,0 3-1 15,0 1-10-15,0-1 2 16,7-3 3-16,0-1 4 0,6 1-17 16,7-1-8-16,6-3 0 0,7 0 16 15,0 8-11 1,7-9-8-16,13 1 16 0,-7 4-16 15,0 0 37-15,7-1-33 0,-7 5 4 16,7-1-21-16,6 4 34 16,-6-4-25-16,6 0 23 0,0-3-24 15,1 3 31-15,5-3-32 0,1 3 32 16,0-3-39-16,7 0 39 16,-1 3-28-16,14 4 25 0,-1 0-39 15,14 0 39-15,-7 4-22 0,7 3 15 16,-1-3-20-16,1-1 30 15,0 1-30-15,6 3 17 16,-6 1-14-16,0-1 16 0,-7 1-19 16,0-5 23-16,7 1-11 0,-1 0 38 15,8-1-65-15,5 1 27 16,8-4-21-16,-1 4 21 0,14-4-9 16,39 0 13-16,-46 3-10 0,46-3 6 15,0 0 0-15,-46 0 19 16,46 0-28-16,0 0 24 0,0 0-27 15,0 0 8-15,0 0-12 16,0 0 28-16,0 0-31 0,0 0 35 16,-40 15-28-16,40-15 21 15,0 0-9-15,-26 37 0 0,26-37 11 16,-26 52 69-16,13 0-29 16,-7 7 46-16,13 7-6 0,-12 12-36 15,6 7-23-15,-1 15 66 0,1-1-31 16,0 1-19-16,0-4-22 15,0-4-17-15,6-3 13 0,1 0-18 16,-1-8 19-16,1-3-21 0,-1-4 9 16,7-8-25-16,0-7 22 15,0-7-20-15,0-4 31 0,7-15-28 16,-7-33 6-16,0 41 3 0,0-41 0 16,0 0 0-16,6 37-9 15,-6-37 12-15,0 0 0 16,0 0-3-16,0 0 9 0,0 0 5 15,0 0-5-15,0 0-25 0,0 0 5 16,0 0 11-16,0 0 2 16,0 0-9-16,0 0 7 0,0 0-6 15,0 0 6-15,0 37 7 0,0-37-13 16,0 0 3-16,0 0 6 16,20 40-3-16,-20-40 0 0,26 37 0 15,-26-37-8-15,53 34 11 16,-7-16-6-16,6 0-1 0,1-6 4 15,6 2-3-15,0-6 12 0,7 3-13 16,0 0 11-16,-1-7-2 16,8 7-5-16,5-4-7 15,1 0 7-15,7-3 5 0,6 4-5 16,0-5 0-16,6 1 0 0,7-4 0 16,7 4 0-16,6-4 0 15,1 0-3-15,-1 0-7 0,7 0 10 16,-7 0 0-16,0-4 10 0,1 4-18 15,-1 0 8-15,0 0 4 16,1 0-9-16,-1 4-2 0,7-4 3 16,-7 3 4-16,7 5-5 15,6-1 5-15,-6 0 3 0,6 5-7 16,1-1 4-16,-1 0-8 16,1 3 11-16,-7-2 6 0,-1-1-1 15,1 3-3-15,-13-2-9 0,0-1-9 16,-7 3 27-16,7-6-14 15,-7-1-20-15,0-3-7 0,-7 3 7 16,14-3 16-16,-13-4-8 0,6 7 1 16,-7-3-1-16,8 3 7 15,-8-3 1-15,7 0 11 0,0-4 0 16,1 3-3-16,-8 1-14 0,1 4-1 16,-1-5 5-16,-6 1 10 15,0 0 2-15,7-1-1 16,-14 1 3-16,1 0-16 0,-1-4-4 15,1 7 9-15,-1-3 0 0,0-4 5 16,-6 4 10-16,0-4-26 16,0 7 14-16,-13-3 2 0,6-4-2 15,0 3 10-15,-6-3-6 0,6 0-10 16,-13 4-3-16,1-4-2 16,-14-4 16-16,0 4 0 0,-7-3-12 15,-6-1 7-15,0 0 0 0,-33 4-3 16,39-11 5-16,-6 0 10 15,-33 11-6-15,33-22 5 16,-33 22-2-16,33-37 12 0,-14 0 6 16,1 0-27-16,-13-4-3 0,-1-3 7 15,1-11-4-15,-7-8 0 16,-7-4-6-16,1-7 8 0,6-3 5 16,-13-4-4-16,-1-4-13 0,1-4 3 15,-6 4-4-15,-1-7-1 16,-6 3 6-16,12 4 17 0,-5 7-11 15,-1 16-9-15,7 2 13 0,0 16 0 16,0 11-16-16,13 33 8 16,-20-33 4-16,20 33-22 15,0 0-5-15,0 0-42 0,0 0-30 16,0 0 8-16,0 0-93 0,0 0-66 16,-40 0-104-16,40 0-19 15,-32 14 48-15</inkml:trace>
  <inkml:trace contextRef="#ctx0" brushRef="#br0" timeOffset="8504">9606 1210 791 0,'0'0'99'16,"0"0"52"-16,0 0 4 0,0 0 5 15,0 0-24-15,0 0 19 0,0 0-24 16,0 0 0-16,0 0-41 15,0 0-6-15,0 0-18 16,0 0 9-16,0 0-9 0,0 0-13 16,-40 22-24-16,8 4-24 15,-8 0 26-15,1 3-25 0,-1-3 2 16,1 3 4-16,-1 1-1 0,40-30-3 16,-32 41 2-16,18-8 7 15,14-33 2-15,-13 33 6 0,13-33-11 16,7 33 0-16,-7-33-10 0,0 0 7 15,0 0 7-15,33 30 6 16,-33-30 1-16,0 0 22 0,0 0 4 16,0 0 13-16,0 0 1 15,0 0 23-15,0 0 0 0,0 0-29 16,0 0-31-16,0 0-15 16,0 0-2-16,0 0 9 0,0 0 4 15,0 0 6-15,0 0-9 0,0 0-6 16,-20-26 8-16,7 0-4 15,6 4-3-15,1-4-4 0,6-3-6 16,6-5-2-16,1-6 1 0,6-1-5 16,0-7-6-16,-6 0 6 15,6 4 0-15,0-1 0 0,-6 5 14 16,6 7-5-16,-7 3-5 16,-6 4 7-16,0 4-14 0,0 22-5 15,-6-22 17-15,6 22-30 16,-13-22-42-16,13 22-81 0,0 0-120 15,-40-8-116-15,40 8-196 0,-33 0-30 16,33 0 87-16</inkml:trace>
  <inkml:trace contextRef="#ctx0" brushRef="#br0" timeOffset="8724">9527 925 1306 0,'0'0'332'0,"0"0"-31"15,0 0-48-15,0 0-127 16,0 0-37-16,0 0-45 0,0 0-29 16,0 0 7-16,0 0-100 0,0 0-143 15,0 0-195-15,7 30-48 0,-7-30 69 16,-7 40-43-16</inkml:trace>
  <inkml:trace contextRef="#ctx0" brushRef="#br0" timeOffset="9192">9047 1254 642 0,'0'0'154'16,"-33"0"22"-16,33 0 35 16,0 0-17-16,0 0-24 0,0 0-31 15,-32 4-52-15,32-4-36 0,0 0 5 16,0 0 26-16,-33 18 8 16,33-18-70-16,0 0-9 15,-33 37 5-15,7-4-10 0,26-33 22 16,-20 41 28-16,0-4-22 0,0-8 3 15,7 1 5-15,13-30-29 16,-19 41 14-16,5-8-6 0,14-33 7 16,0 0 28-16,-19 33-22 0,19-33 16 15,0 0-12-15,0 0 38 16,0 0-3-16,0 0 25 0,0 0 13 16,0 0-26-16,0 0-16 0,0 0-34 15,0 0-28-15,-33 0 25 16,33 0-21-16,0 0-1 15,-20-33 4-15,7 0-7 0,6-8-7 16,7-3 8-16,0-1-2 0,7-3-12 16,0 8 6-16,-1 6 0 15,1 9-45-15,-7 25-91 0,0 0-121 16,0 0-218-16,0 0-96 0,0 0 80 16,46-8-119-16</inkml:trace>
  <inkml:trace contextRef="#ctx0" brushRef="#br0" timeOffset="9393">8942 1779 1524 0,'0'0'257'0,"0"0"-75"0,0 0-77 15,59 14-65-15,0-10-28 16,-6 0-156-16,6-8-189 0,-6 0-48 16,6 1-112-16</inkml:trace>
  <inkml:trace contextRef="#ctx0" brushRef="#br0" timeOffset="10144">9514 892 569 0,'0'0'103'0,"0"0"-38"0,0 0 25 16,0 0-40-16,0 0 1 16,0 0 16-16,0 0-6 15,0 0-15-15,0 0 28 0,0 0-19 16,0 0-19-16,0 0 16 0,0 0-13 15,0 0-37-15,0 0 13 16,0 0 4-16,0 0 10 0,0 0-20 16,0 0 8-16,0 0 74 0,0 0-33 15,0 0-15-15,33-15 46 16,-33 15 28-16,0 0-51 0,33-18-25 16,-33 18 39-16,0 0-24 0,0 0-10 15,0 0 2-15,0 0-10 16,0 0-36-16,0 0 4 15,0 0-6-15,0 0-27 0,0 0-81 16,0 0-95-16,0 0-155 0,0 0-13 16,0 0 30-16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0:18.25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2093 1005 830 0,'0'0'180'16,"0"0"135"-16,13 0 39 0,-13 0-16 15,0 0-66-15,0 0-47 16,0 0-41-16,0 0-36 0,0 0-33 15,0 0-28-15,0 0-15 0,0 0-8 16,0 0-32-16,0 0-16 16,0 0-1-16,-13-26-5 15,13 26-13-15,-13-36-8 0,0 3-14 16,6-1-19-16,1 1-12 0,-1-4 23 16,1 0 13-16,6 3 0 15,0 4 12-15,0 30 10 0,0-25-5 16,0 25-16-16,0 0 11 0,0 0-8 15,0 0 2-15,0 0 2 0,0 0 4 16,39 7 8-16,1 11 7 16,-1 5-4-16,0 7-11 0,2-4 8 15,-8 4 5-15,6-8 2 0,7 4-28 16,-6-1 26-16,-8-6 8 16,8-1-10-16,-7-3-6 15,-33-15 3-15,26 14 8 0,-26-14 9 16,0 0-10-16,0 0-2 0,0 0 27 15,0 0 15-15,0 0-16 16,0 0-24-16,0 0-10 0,0 0 3 16,0 0 9-16,0 0-9 0,-46 4-3 15,7-1-6-15,-1 1 17 16,-12 3-6-16,6-3-6 0,-7 7 4 16,-7-3 6-16,-6-1-1 0,0 0-14 15,1 4 1-15,-8-3 8 0,1-1-6 16,0 1-12-16,-7-5-19 15,7 1 10-15,-8-4 18 16,14-4-7-16,7-3-27 0,0-1 7 16,6-3 8-16,7 4-4 0,7-8 0 15,39 15 18-15,-53-18 14 16,53 18-8-16,-39-22-13 0,39 22 2 16,0 0 12-16,-33-36-13 0,33 36-7 15,0-37 4-15,0 37 23 16,13-41-11-16,-13 41-23 0,33-37-4 15,-33 37 24-15,39-37 3 0,-39 37-3 16,46-30 6-16,-46 30 12 16,40-23-15-16,-40 23 15 15,39-22 2-15,-39 22-20 0,46-11 7 16,-46 11 14-16,40-11-7 0,-40 11 0 16,39-4-16-16,-39 4 23 0,46 12 6 15,-6-1-10-15,-8 7-16 16,2 1 19-16,-34-19 14 0,40 25 2 15,-7 2-10-15,-33-27 16 0,32 30 2 16,-32-30 2-16,0 0-2 16,33 29-8-16,-33-29 2 0,0 0 17 15,13 34-19-15,-13-34-22 0,-13 37 4 16,13-37 10-16,-46 33-20 16,7-16 0-16,-14-2 14 15,0-4 2-15,0-3-10 0,1-1-11 16,-8 0 16-16,1-7 0 0,-6 0-5 15,5 0-4-15,8-3 4 16,-7-5 10-16,13 5-22 0,0-5 9 16,5 1 6-16,41 7 1 0,-39-11 2 15,39 11-17-15,0 0 11 0,-46-11 3 16,46 11-13-16,0 0-32 16,0 0 22-16,0 0 14 0,0 0 12 15,0 0-17-15,39 11 14 0,7 0-3 16,1 4-17-16,-1-1 17 15,0 1 13-15,7 7 1 16,-1 1 13-16,-6 3 10 0,-6 0 9 16,-1-4-19-16,-39-22-16 0,33 30 24 15,-33-30 8-15,20 33-10 16,-20-33-27-16,-7 41 5 0,-19-8 4 16,-20 0-12-16,-7 0-8 0,-12 1 15 15,-14-1 2-15,-7-3-12 16,-7-5-11-16,1-6 14 0,-6-4 5 15,6-8-8-15,6-7-8 0,1-7 13 16,13-12-5-16,-2-7-3 0,15-7-19 16,0-11 9-16,13-2 7 15,0-1-41-15,13-1-44 16,7 0-58-16,6 0-67 0,1 0-153 16,19-1-176-16,6-2 112 0,20-4-118 15</inkml:trace>
  <inkml:trace contextRef="#ctx0" brushRef="#br0" timeOffset="276">1540 262 2011 0,'0'0'145'16,"0"0"132"-16,0 0 19 0,0 0-79 15,0 0-86-15,0 0-57 0,0 0-39 16,0 0-26-16,0 0-21 16,0 0-83-16,0 0-117 15,0 0-163-15,0 0-204 0,0 0 51 16,0 0 141-16,0 0-38 0</inkml:trace>
  <inkml:trace contextRef="#ctx0" brushRef="#br0" timeOffset="555">632 37 1303 0,'-32'-37'182'15,"32"37"71"-15,0 0 15 0,0 0-7 16,0 0-56-16,0 0 27 0,0 0-41 16,0 0-30-16,0 0-61 0,32 59-42 15,1 0-31-15,0 1-7 16,7-2-3-16,-1 9-21 0,0-5-5 15,1 1-130-15,-1-3-212 0,-6-4-312 16,-6 2-108-16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0:54.72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506 0 945 0,'0'0'252'0,"0"0"118"16,0 0 6-16,0 0-74 15,0 0-128-15,0 0-69 16,0 0-47-16,0 0-14 0,-14 30-3 15,-5 3-10-15,-8 0-12 16,8 8-17-16,-8 3 9 0,14 4 3 16,0 4 4-16,13 0 21 15,0-4-8-15,13 0-16 0,14-4-8 16,12-3-3-16,7-4 12 0,0-11-26 16,13-8 19-16,0-7-9 15,7-7-6-15,0-15 18 0,-7 0-21 16,-7-8 15-16,-12-7 6 15,-7 0-25-15,-14-14 24 16,-19-1-11-16,-19-3 7 0,-21 0-7 16,-19-1 12-16,-13 12 11 0,0 14-12 15,-20 8 22-15,6 22-7 16,-12 8 1-16,6 18 26 0,0 7 2 16,6 12 0-16,20 3-8 0,14 0-31 15,12 0-5-15,14-4 13 16,20-3-18-16,12-8 1 0,7-3 2 15,20-8 7-15,13-11-12 0,7-7-4 16,12-11 11-16,8-8-11 16,6-7-7-16,-7-7 10 0,0-12 8 15,-6-10-15-15,0-5 4 16,-7-7 9-16,-20-7-15 16,1-7 2-16,-14-4 4 0,-13-1-6 15,-13 1-4-15,-13 7 17 0,-13 15 0 16,-7 11-15-16,-13 19 12 15,-13 18 1-15,-1 18-10 0,-5 12 5 16,6 14 30-16,6 12 2 0,14 3-15 16,-1 0-8-16,14 4 5 15,13-4-14-15,13-4 7 0,6-3 11 16,14-8 0-16,13-7-12 0,0-7-6 16,13-4 11-1,6-8-8-15,7-7-12 0,1-7 17 16,-1-8-5-16,-13-7-12 0,6-7 12 15,-12-8-1-15,-1-4-5 16,-19-3 3-16,6-8 0 0,-19-7-18 16,-14-11-17-16,-13 0 16 0,-6-7-8 15,-20 7 13-15,0-1 10 16,-13 9-12-16,-7 17 11 0,1 20 12 16,-8 10-17-16,8 15 10 0,-1 19 11 15,7 7-17-15,13 14 8 16,13 12 5-16,13-4-7 0,7 4-4 15,20 0 6-15,12-8 10 16,21-7-15-16,6-7 3 16,13-8 9-16,13-11-14 0,-6-7 5 15,19-7 8-15,1-8-3 0,-1-12-3 16,-6-10-16-16,0-4 14 16,-13-7 3-16,-14-7-17 0,-19-5-20 15,-7-7 16-15,-13-7-9 0,-19-3 0 16,-14 2 22-16,-26 12 2 15,-13 11-8-15,-20 15 18 0,-6 19-11 16,-7 14 4-16,6 15 8 16,7 14 9-16,7 8 9 0,6 15 8 15,27-4-5-15,6 4-26 16,20-4 5-16,20-7 3 0,6-8-5 16,13-7-13-16,13-7 10 0,7-5 2 15,7-10-5-15,6-11 0 16,7-8-6-16,0-7-16 0,-1-11-15 15,1-4 6-15,0-14-5 16,-14-5-15-16,-12-3 15 0,-14-7 5 16,-19-12 1-16,-7 1 13 0,-14 7 17 15,-18 0-5-15,-21 7-6 16,-19 22 25-16,-7 15 13 0,-7 19-5 16,-6 18 18-16,7 19 11 15,6 14 2-15,0 12 20 0,20 7 3 16,13 0-17-16,7 3-12 15,19-3-17-15,27-7-12 0,6-5-18 16,6-10 7-16,27-8 2 0,0-10-16 16,14-5 18-16,5-7-11 15,1-10-16-15,0-9 9 0,-7-10-14 16,7-8 0-16,-14-14-17 16,1-8-10-16,-7-11 4 0,-7-15-1 15,-26-15-1-15,0-14 26 0,1-1 13 16,-21-3 0-16,0 8-2 15,-12 14 14-15,-1 18 7 16,-13 23-12-16,-13 22 19 0,-6 26 36 16,-1 22 8-16,-6 18 15 0,13 12 35 15,6 3-71-15,8 4-20 16,18 0-1-16,8-8-3 0,12-7-6 16,8-11-17-16,12 0 10 0,0-11 4 15,14-7-12-15,-1-8-2 16,0-11 11-16,7-7-53 0,7-4-14 15,-7-11-15-15,7-8-34 16,-14-7-38-16,0-3-51 0,-6-12-120 16,-13-3-171-16,6-8-74 15,-6 0 66-15,6 1-52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0:57.534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801 324 905 0,'0'0'125'15,"-27"0"16"-15,27 0 2 0,0 0-29 16,-39 0-53-1,39 0-34-15,0 0-15 0,0 0 9 16,-26 26-27-16,6 0-3 16,20 0 22-16,0 7-2 0,0-33-33 15,26 37 60-15,7-15-49 16,0-7 2-16,0-8 16 16,-7-7 21-16,-26 0-28 0,40-18 14 15,-21-8-5-15,1-11-30 16,-20 0 21-16,-7-11-3 0,-6-4 15 15,-20-3-4-15,-6 0-15 16,-7 3 13-16,-13 4 19 0,-7 11 55 16,0 18 3-1,-19 23 69-15,0 26 15 0,-14 25-23 16,7 15-39-16,13 15-16 16,7 0-5-16,26 0-8 0,20-4-13 15,19-7-13-15,20-7-22 16,13-12 4-16,20-14-14 0,14-8-1 15,5-7-10-15,1-15 2 16,6-11-9-16,1-4 11 0,-1-7-14 16,-6-11 3-16,-1-7 0 15,-6-8 9-15,-6-15-23 0,-14-15 9 16,1-3-13-16,-7-18-11 16,-14-1 26-16,1 4-6 0,-20 7 24 15,-6 19-15-15,-8 11 25 16,14 48-25-16,-52-18 19 15,-14 32-2-15,-6 23 41 0,-7 23 9 16,0 13-6-16,0 12-23 0,7 0 3 16,6 0-15-16,20-11-11 15,13-4-1-15,27-10-2 0,6-9 1 16,20-10-2-16,12-8-3 16,21-11-3-16,6-11-5 0,13-11 6 15,7-7-6-15,0-11 0 16,0-8 2-16,6-15-2 0,1-14 0 15,6-12-18-15,-7-10-13 16,-6-12-3-16,-7-11 16 16,-12 4 15-16,-14 0 3 0,-14 15 4 15,-18 14 11-15,-21 12-3 0,7 55 13 16,-79-15 13-16,-19 30 6 16,-14 25 18-16,0 20 10 0,0 17 18 15,7 19 8-15,0 4-16 16,13 0-35-16,20-8-16 0,19-3 1 15,14-15-11-15,19-8-12 16,14-10 3-16,25-12 0 0,8-11-1 16,19-7-8-16,13-15-3 15,6-7 0-15,14-8-7 0,0-11-8 16,0-7-22-16,6-15 6 16,1-18-14-16,-1-12-16 15,-6-10-2-15,0-16 1 0,-20-6 1 16,-13-5 24-16,-13 1 19 0,-20 14 12 15,-19 15 6-15,-27 26-7 16,-26 26 7-16,-20 29 19 0,-13 23 8 16,-7 22 13-16,-6 21 8 15,6 5 9-15,14 7-7 0,19-4-21 16,14-7-3-16,12-7-4 16,21-4-11-16,19-15 5 0,13-8-9 15,13-7 1-15,13-14-4 16,14-8-9-16,0-7 8 15,6-12-3-15,0-6-9 0,0-12 4 16,7-11-2-16,-1-11 11 0,-5-4-4 16,-8-3 4-16,-12 3 1 15,-8 8 4-15,-5 10-3 0,-27 34-2 16,0 0-4-16,0 0-9 16,0 0-1-16,-46-18-58 0,0 18-83 15,6 7-101-15,40-7-151 16,-46 15-259-16,46-15-98 15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1:03.8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970 1692 1010 0,'-7'-29'46'15,"7"-4"24"-15,0 33-1 0,-6-49-7 16,-14 9-13-16,0 3-5 16,20 37-16-16,-39-44-8 0,-14 3 6 15,7 8-12-15,-6 3 45 16,-8 4 41-16,1 8 32 15,0 3-32-15,-7 4-11 0,7 15-42 16,0 10-31-16,-7 16 7 16,7 14 25-16,0 15 9 15,7 15 19-15,6 11-15 0,6 4 4 16,14 3-19-16,13-7 3 16,6 0 20-16,20-11-9 15,7-7-19-15,13-5-1 0,13-14 16 16,6-11-24-16,8-11-17 15,5-7 28-15,1-12-12 0,0-7-16 16,-7-11 21-16,7-11-21 16,-7-19-2-16,6-18-10 0,-5-26-1 15,5-26-8-15,8-22 6 16,-8-22-5-16,8-15-8 0,-8-18-2 16,1-8 11-16,0 0 4 15,-14 4 5-15,1 11-5 16,-7 26-10-16,-13 26 6 15,0 29 0-15,-14 26-11 0,1 22 15 16,-7 15-9-16,-13 37-5 16,0 0 22-16,0 0-8 0,0 0-3 15,0 0 16-15,7 48-20 16,-7 8 22-16,-7 6-7 0,-13 12 5 16,1 8 31-16,-21 14 15 15,7 11 9-15,-13 11-4 0,-6 8 22 16,-1 7-21-16,1 3 1 15,-1 1-14-15,7 3-2 0,13-3-17 16,0 0-14-16,14-12 17 16,12-6-17-16,7-12 3 15,7-11-11-15,6-7 8 0,7-16-16 16,-1-2 13-16,1-16-16 16,0-3 16-16,-1-12-14 0,-19-40 1 15,20 45 5-15,-20-45-15 16,0 0 20-16,20 40-7 15,-20-40-1-15,0 0 8 0,0 0-5 16,0 0 16-16,0 0 7 16,0 0-7-16,0 0 12 15,0 0-12-15,0 0-9 0,0 0 8 16,0 0-12-16,0 0 4 16,0 0-6-16,0 0-5 0,0 0 9 15,0 0-18-15,0 0 17 16,0 0-12-16,0 0 0 0,0 0 7 15,0 0-12-15,0 0 8 16,0 0-36-16,0 0-81 0,0 0-104 16,0 0-176-16,0 0-294 15,0 0-77-15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1:04.78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558 52 735 0,'-33'-41'95'0,"33"41"36"16,0 0-8-16,0 0-25 0,0 0-44 15,0 0 96-15,-40-3 5 16,40 3-46-16,-6 66-5 16,12 19-44-16,14 20 114 0,6 17-14 15,20 11-35-15,13 8-46 16,20-1-48-16,8-3 30 16,18-7-14-16,7-11-4 0,6-12-25 15,1-15-23-15,-7-6 10 16,0-16 10-16,-14-7-8 0,-12-8-20 15,-13-10 26-15,-14-8-7 16,-6-8-19-16,-53-29 13 16,0 0 30-16,39 30-6 15,-39-30-24-15,0 0 19 0,0 0-14 16,0 0-15-16,-66 53 6 16,1-5 27-16,-8-4 34 0,-13 11 30 15,-13 12 9-15,-12 14-6 16,-21 9 6-16,-7 10-20 15,1 3-25-15,-6 4 3 0,5 5-7 16,7-1-13-16,14-11-8 16,6-8-16-16,13-10-2 15,13-15-2-15,27-16-11 0,13-14 11 16,7-11-11-16,39-26 5 16,0 0-95-16,0 0-105 0,0 0-201 15,0 0-260-15,6-44 35 16,21-15-42-16</inkml:trace>
  <inkml:trace contextRef="#ctx0" brushRef="#br0" timeOffset="601">1724 41 707 0,'-46'-41'44'15,"46"41"40"-15,0 0-1 0,0 0 7 16,0 0 168-1,0 0-4-15,0 0 30 0,-21 63-81 16,28 11-73-16,20 23-25 16,12 7-24-16,14 14-21 0,6 4 8 15,20 4 24-15,6-7-6 16,14-9-22-16,7-5-41 0,12-13 4 16,1-11-12-16,5-14-15 15,2-4-3-15,-7-15 21 0,-8-10-18 16,-6-5 0-16,-18-7 7 15,-8-8-20-15,-27-3 21 16,-12-8 5-16,-40-7 0 16,39 8 38-16,-39-8 3 0,0 0-29 15,0 0 6-15,-52 63 21 0,-27 7 3 16,-13 15 5-16,-14 16 11 16,-6 9-24-16,-13 12-19 15,0 1 1-15,-1 3 26 16,1-4-8-16,14-4-26 0,6-10 11 15,5-8-15-15,15-11-22 16,12-16 10-16,21-9-3 0,-1-12 1 16,14-15-8-16,39-37-50 15,-33 37-82-15,33-37-80 0,0 0-139 16,0 0-123-16,0 0-63 16,0 0 37-16,0 0-27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1:07.15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1992 1248 844 0,'-39'-37'150'16,"39"37"26"-16,-27-37 47 15,27 37-20-15,0 0 25 0,-46-40-53 16,46 40-63-16,-52-30-28 15,-1 15-22-15,7 15-32 16,0 12-20-16,-6 17 21 0,-8 15-14 16,8 8 36-16,-7 15-1 15,13 3-7-15,6 0-11 16,14 0 5-16,13-3 13 16,6-4-13-16,20-4-3 0,20-4 13 15,7-14-15-15,19-4-15 16,0-15-1-16,13-11-7 0,1-11-3 15,-1-15-4-15,0-7-14 16,-6-19 6-16,-7-7 12 16,0-18-17-16,0-19-5 0,-6-19 14 15,6-21-61-15,0-16 30 16,-6-10 3-16,-7-8-5 0,0-4 24 16,-7-6-7-16,-6 17 21 15,0 19-5-15,-7 26-10 16,-13 26 15-16,0 25-29 0,-6 16 24 15,-7 40 8-15,0 0-21 16,0 0 10-16,7 51 7 0,-14 8 12 16,0 8-1-16,-12 14 76 15,-1 8-1-15,-6 7 15 0,-1 11 12 16,-5 11-10-16,-8 12 12 16,1 3-29-16,6 0-17 0,0-8-7 15,13-7-14-15,1-7-11 16,12-15-5-16,0-7-12 0,7-11-16 15,7-16 5-15,0-6-7 16,-1-12-6-16,-6-44 5 16,13 44 5-16,-13-44-3 0,0 0 6 15,0 0-13-15,0 0 0 16,7 37-10-16,-7-37-35 0,0 0-68 16,0 0-76-16,0 0-80 15,0 0-170-15,0 0-222 0,0 0 50 16,46-29-71-16</inkml:trace>
  <inkml:trace contextRef="#ctx0" brushRef="#br0" timeOffset="519">3351 764 1002 0,'13'-44'146'0,"-13"44"-33"15,0 0 18-15,0 0 60 16,0 0 99-16,0 0-28 0,0 0-78 15,-32 55-33-15,-8 19-7 16,-6 19-22-16,-6 14-7 16,-1 15 4-16,-6 3-25 0,0 8-14 15,6-3-36-15,-6-1-4 16,0 0-6-16,0-7-19 0,6-7-10 16,7-12 8-16,0-18-7 15,7-7-20-15,12-19-65 0,1-11-131 16,13-11-174-16,13-37-131 15,0 0 43-15,0 0-20 16</inkml:trace>
  <inkml:trace contextRef="#ctx0" brushRef="#br0" timeOffset="936">3535 1548 1012 0,'13'-48'164'0,"-13"48"136"16,14-52 7-16,-14 52-64 15,32-45-50-15,-32 45-51 0,33-25-43 16,-33 25-35-16,46 0-15 16,-46 0 12-16,33 29 16 0,-7 12-8 15,-26 7-4-15,-6 11-27 16,-14 4-20-16,-19 3 21 15,-7 4-16-15,-13 4-17 16,-7-7 6-16,0-1-3 0,14-7-16 16,-1-10 26-16,14-9-19 15,39-40 25-15,-40 41 29 0,40-41 11 16,0 40-17-16,0-40 7 16,40 30-22-16,19-12-18 0,0-6 12 15,7-5-10-15,6-3-17 16,-6-4 4-16,6 0 9 15,-6 0-18-15,-1 0 12 0,-12 0 0 16,-1-4-21-16,-6 0-99 16,-6-7-138-16,-40 11-311 15,46-18-190-15,-7 3-64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1:10.57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324 696 703 0,'-33'-11'56'15,"-6"0"14"1,6-7-23-16,33 18 35 0,-53-37-6 16,7 0-20-16,13 3-35 15,7-10 44-15,13-11-51 0,6-16 12 16,14-6-56-16,19-1 21 15,14 8 2-15,12 4 24 0,27 18-17 16,0 18 10-16,13 23 20 16,0 18 80-16,0 29 27 15,-7 31-24-15,-12 17 15 0,-14 19 5 16,-20 15-34-16,-26 4-8 16,-19 7 10-16,-21 0-24 0,-25 0-29 15,-20 0-19-15,-20-8 31 16,-14-10 26-16,1-15-25 15,0-19-34-15,13-11-4 16,13-18 8-16,7-19 10 0,26-11-37 16,46-22 8-16,0 0-4 15,-26-62-2-15,32-5-13 0,40-3 1 16,13 0 6-16,27 7 8 16,6 15-8-16,13 11-12 0,0 15 15 15,0 14 6-15,-6 19-9 16,-7 8-3-16,-7 10 3 15,-6 8-4-15,0 4 7 0,-7-4-108 16,-6 0-269-16,0-4-175 16,6-3 20-16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07:02.91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4929 488 200 0,'0'0'80'0,"0"0"12"16,0 0 23-16,0 0-17 15,0 0 20-15,0 0-17 0,0 0 1 16,0 0 16-1,0 0 12-15,0 0 8 0,0 0 50 16,0 0 12-16,0 0-2 16,0 0 12-16,0 0-9 15,0 0-39-15,0 0-40 0,0 0-41 16,0 0-30-16,0 0-16 16,0 0-7-16,0 0-10 0,0 0-8 15,0 0-10-15,0 0 8 16,0 0 52-16,33 40 9 15,-1-7-25-15,-5 8-5 0,6-8-7 16,-1 8 8-16,8 0-5 16,-1-1-13-16,-12-3-6 15,-1 4-16-15,-26-41-6 0,20 48 10 16,-20-11 0-16,0-37-8 16,-53 48-8-16,-13-15-19 15,-13-7-8-15,-13-8 2 16,7 1-2-16,-7-8-11 0,6-7 15 15,20-8 5-15,0-7 10 16,14-8 12-16,12-3 3 0,40 22-1 16,0 0 6-16,-39-44-6 15,39 44 6-15,0 0-8 16,0 0 4-16,0 0 0 0,0 0-2 16,0 0-2-16,0 0 5 15,46 22-6-15,-46-22 16 16,46 48-12-16,-7-4-12 15,-19 1 30-15,-20-45-29 0,7 59 26 16,-7-59 5-16,-27 55-15 16,27-55-26-16,-65 41-15 15,12-19-5-15,0-14 2 0,53-8-19 16,-59-12 0-16,59 12-28 16,-46-40-5-16,20-4-2 0,19-8-32 15,1-7-8-15,19 0 2 16,0-1 72-16,7 9 32 15,0 6 42-15,-20 45-23 0,26-44 13 16,-26 44 11-16,0 0 7 16,39-26 25-16,-39 26 12 15,0 0-6-15,0 0-1 16,0 0-8-16,0 0-18 0,33 52 46 16,-33-52 13-16,0 44-45 15,0-44 5-15,0 0-24 16,-59 37-7-16,6-15 0 0,1-14-13 15,6-5 15-15,0-3-12 16,46 0 5-16,-59-3 10 0,59 3-24 16,-46-8 14-1,46 8 11-15,0 0-23 0,-40-18-33 16,40 18-7-16,0 0 22 16,0 0 13-16,-46-30-5 0,46 30 2 15,-46-14 8-15,7 6 11 16,-14 12 31-16,-6 3 5 15,-7 4 8-15,0 4-1 0,0-4 3 16,-6 8-7-16,6-5 20 16,13 5 6-16,1 3 5 15,52-22-27-15,-53 44-2 0,53-44-5 16,-39 60 8-16,13-9-25 16,19-3-13-16,14 0 7 15,19-3-73-15,13-5-161 16,20-3-302-16,14-4-249 0</inkml:trace>
  <inkml:trace contextRef="#ctx0" brushRef="#br0" timeOffset="192">4685 1677 2442 0,'0'0'269'0,"0"0"33"16,0 0-119-16,0 0-88 16,0 0-74-16,0 0-140 15,0 0-219-15,0 0-317 0,0 0-204 16</inkml:trace>
  <inkml:trace contextRef="#ctx0" brushRef="#br0" timeOffset="368">3350 2154 2225 0,'0'0'178'0,"0"0"30"0,52-4-91 16,14-7-56-16,19-4-77 15,14 0-155-15,1-7-274 16,-2-11-286-16</inkml:trace>
  <inkml:trace contextRef="#ctx0" brushRef="#br0" timeOffset="596">3133 451 3007 0,'0'0'311'0,"0"0"-51"15,0 0-98-15,0 0-81 0,33 3-44 16,-33-3-128-16,33 4-157 16,-33-4-227-16,0 0-415 15</inkml:trace>
  <inkml:trace contextRef="#ctx0" brushRef="#br0" timeOffset="1592">2310 0 964 0,'0'0'129'16,"0"0"52"-16,0 0 238 15,0 0 14-15,-32 37-102 16,5 29-97-16,8 12-96 0,-1 14-63 16,7 1-48-16,0-1-10 15,13 0-14-15,0-7-84 0,6-3-103 16,1-5-211-16,-1-10-243 16,-6-8-79-16</inkml:trace>
  <inkml:trace contextRef="#ctx0" brushRef="#br0" timeOffset="2128">1758 717 998 0,'0'0'202'16,"0"0"71"-16,-59-4-1 0,26 11-74 15,33-7-65-15,0 0-72 16,-46 41-22-16,46-41-19 16,-32 37 0-16,32-37 13 0,0 0 13 15,0 0 12-15,-28 41 33 16,28-41 25-16,-39 33 0 16,-1-4 2-16,-12-6-12 15,-1 2 10-15,-12-2-12 0,-8-1-19 16,-6 0-40-16,-6 0-22 15,-14-7-4-15,-12-4-13 16,-1-4-6-16,0-3 0 0,1-11 0 16,4-8-10-16,15-7-9 15,7-8-12-15,13-7-33 16,19 0-48-16,7-7-97 0,7-8-79 16,19-3-114-16,7-1-68 15,13-3 37-15,0 11 131 16,6 8 78-16,1 3 76 15,-7 37 75-15,13-37 10 0,-13 37 136 16,0 0 98-16,0 0 100 16,0 0 80-16,26-45-28 0,-26 45-16 15,46-44-30-15,7 14-72 16,6 1-54-16,20 3-52 16,13-4-29-16,13 1-38 0,8-1-32 15,12 1-84-15,0 7-247 16,-1 3-328-16,1 4-172 15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1:11.61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585 445 803 0,'0'0'139'0,"-39"0"40"16,39 0 19-16,0 0-16 0,0 0-37 16,-53-40 0-16,53 40-56 15,-33-45-11-15,33 45-54 16,-19-62-13-16,19 10 8 0,13 0-10 15,6 0-17-15,21 8 8 16,6 0 5-16,0 14-8 0,0 12 3 16,0 10-4-16,6 16 50 15,-52-8 46-15,53 66 25 16,-27 12-41-16,-19 14 22 0,-20 15 10 16,-20 12-20-16,-20 6-15 15,-12 1-10-15,-8-8-24 16,1-3-14-16,-7-12 16 15,0-11-19-15,0-14-17 0,1-8-2 16,12-11 20-16,7-18-11 16,13-8 2-16,46-33 14 0,-40 26 16 15,40-26-14-15,0 0-18 16,0 0-12-16,0 0 14 16,59-18-14-16,7-5-8 0,0 5 22 15,6-1-4-15,7-3-14 16,0 7 4-16,6 1 0 15,1-1 2-15,-7 4 4 0,-1 3-19 16,-12 5 13-16,-7 3 11 16,-6 0-14-16,-7 3-6 15,0 5-102-15,-46-8-154 0,52 11-204 16,-12 0-84-16,-40-11-16 16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1:13.09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0 469 1402 0,'0'0'185'0,"-20"44"51"15,20-44 10-15,0 0-46 16,79 15-39-16,14-15-57 16,0-7-48-16,-1 3-26 0,14-3-7 15,-6-1-20-15,-7 1-10 16,-14 3 14-16,-6 4-17 0,-21 0-97 15,-52 0-79-15,0 0-86 16,0 0-55-16,0 0-52 16,0 0 65-16,0 0 5 15,0 0-27-15</inkml:trace>
  <inkml:trace contextRef="#ctx0" brushRef="#br0" timeOffset="192">682 0 820 0,'0'0'119'0,"0"0"82"0,0 0 99 16,-54 15 71-16,8 29-44 15,13 23-85-15,0 18-70 16,14 3-64-16,11 8-52 16,8 0-27-16,21-3-16 0,5 3-126 15,14 3 8-15,20 5-362 16,19-8-18-16,7-4-157 15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1:14.15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66 200 1030 0,'0'0'205'0,"0"0"48"16,0 0-37-16,0 0-122 15,0 0-43-15,0 0 48 16,0 0-34-16,0 0-43 0,26-44-13 16,-26 44-23-1,66-60 17-15,6 20-17 0,0 7 19 16,1 14 14-16,-1 15-9 15,-6 19 8-15,-20 26 50 0,-7 25 20 16,-26 27-23-16,-19 21-17 16,-21 16 5-16,-19 14 15 15,-6 3 4-15,-7-6-10 0,0-8-11 16,-14-11 0-16,8-15 7 16,-1-18-3-16,0-16-1 0,20-17-24 15,46-56-8-15,-46 52 16 16,46-52 37-16,0 0-3 15,0 0-11-15,0 0 16 16,53 25-15-16,6-10-5 16,13-4-21-16,0 0-15 0,14 0-18 15,-1 8 5-15,7-4-12 16,13 3 4-16,1-7-6 0,-1-7-86 16,0 0-71-16,0-8-131 15,-6-3-151-15,-7-5-33 16,0-10-138-16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1:15.09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730 1300 766 0,'0'0'155'0,"0"0"54"0,0 0-81 16,0 0-49-16,0 0 2 16,0 0 0-16,-20-30-14 15,20 30 25-15,-20-36-60 0,1 2-14 16,-1 8 6-16,20 26 31 15,-33-37-2-15,0 12 11 0,0 6-18 16,-13 4-13-16,0 15-20 16,-13 15 16-16,-7 18 74 0,-12 19-41 15,-1 15-17-15,13 3-10 16,13 7-18-16,21 1 6 16,12 0 11-16,13-8 20 0,20-11 9 15,14-7-3-15,19-8-25 16,6-15-18-16,14-6-17 15,6-23 10-15,7-11-2 0,0-12 8 16,-7-17-16-16,7-19-5 16,0-4 2-16,-7-4-10 0,7-14 10 15,-7-11-15-15,7-19 1 16,-6-11 17-16,-1-18-18 0,-6-23 11 16,6-14-13-16,-6-4 4 15,-7 22 20-15,-13 22-23 16,-7 37 9-16,-13 30 10 0,-26 41 2 15,0 29 3-15,-39 40 10 16,-14 27-18-16,-12 25 13 0,-8 15 49 16,8 11 23-16,-8 8 23 15,8 3 9-15,6 4-13 0,-1-3-8 16,8-12-22-16,12 4-16 16,8-11-24-16,5-8-21 0,8-11-2 15,5-7 5-15,8-11 1 16,-1-11-3-16,7-15-21 0,7-7 5 15,-7-41-52-15,0 0-50 16,0 0-82-16,0 0-158 16,0 0-169-16,0 0-7 0,0 0 45 15,0 0 12-15</inkml:trace>
  <inkml:trace contextRef="#ctx0" brushRef="#br0" timeOffset="571">1972 1071 640 0,'0'0'70'15,"0"0"56"-15,0 0-17 0,-33-22-9 16,33 22-27-16,0 0-21 16,0 0 13-16,-26-37-31 0,26 37-19 15,0 0-23-15,19-41 8 16,-19 41 30-16,40-33-30 0,-1 7 11 16,1 8-21-16,6-1 7 15,0 8 29-15,-7 4-18 16,0-1 19-16,1 5 14 0,-40 3 43 15,46 7-10-15,-7 4 8 16,-39-11 13-16,27 37 15 0,-21 4-10 16,-12 10-38-16,-21 8-5 15,1 8 3-15,-13-1 15 0,-1 5-18 16,-6 3-9-16,7-4-8 16,-1 0-8-16,1-7-19 0,6-4 11 15,0-7-11-15,0-8-3 16,7-3 4-16,26-41 30 15,-13 44 18-15,13-44 25 0,6 33-17 16,-6-33-24-16,46 22-6 16,7-11-22-16,13-14-21 0,6-5 3 15,7-6-10-15,-7-5 21 16,0 1-6-16,14-5-16 0,-20 1-5 16,-7 0-72-16,-13 4-71 15,-7-1-94-15,-39 19-102 0,0 0-63 16,46-33-13-16,-46 33 15 15</inkml:trace>
  <inkml:trace contextRef="#ctx0" brushRef="#br0" timeOffset="895">2143 266 561 0,'-33'-19'36'16,"33"19"68"-16,-33 4 97 0,0 11 17 16,0 14-37-16,0 12-4 15,-6 10 24-15,-1 12-22 16,-12 15-26-16,-14 11-5 0,-6 21-12 15,-7 12 22-15,-13 8-25 16,0 6-46-16,-7 5-58 0,1 3 7 16,-1 0-25-16,14-7-11 15,-1-4-6-15,1-8-190 0,13-7-180 16,6-10-177-16,13-12-23 16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1:20.59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466 1602 1131 0,'0'0'200'0,"0"0"-17"15,0 0-8-15,0 0-33 0,0 0 119 16,0 0-45-16,-13 29-96 16,-6 9-56-16,5-1-38 0,1 0-6 15,-6-7 3-15,-1 3 3 16,20-33-21-16,-46 33 7 0,0-14 6 16,0-4-12-16,6-4-12 15,1-11-4-15,6-11 4 16,7-4 11-16,26 15 6 15,-40-41-20-15,21-3 9 0,-1-4 0 16,13 7 9-16,1 8-5 16,6 33 5-16,0-38-30 0,0 38 8 15,0 0 38-15,0 0 41 16,46 30-11-16,0 15 5 16,-7 10 20-16,7 19-1 0,-6 7 7 15,-1 12-15-15,7-1-24 16,-6 1 1-16,-1-1-19 0,-6-6-10 15,-7-5-14-15,0-14-5 16,-6-19-23-16,-7-4-134 16,-6-11-163-16,-7-33-391 0,0 0-215 15</inkml:trace>
  <inkml:trace contextRef="#ctx0" brushRef="#br0" timeOffset="428">1591 78 922 0,'13'-45'183'0,"-13"45"108"15,7-33 47-15,-7 33-51 16,0 0-100-16,0 0-66 15,0 0-47-15,0 0-29 0,0 0 104 16,0 0-17-16,0 0-19 16,13 48-3-16,-6 19-24 0,-7 18-11 15,0 11-37-15,0 8-6 16,0 7-22-16,6 0-6 0,7-8-103 16,7-3-257-16,0-15-287 15,6-11-66-15</inkml:trace>
  <inkml:trace contextRef="#ctx0" brushRef="#br0" timeOffset="872">2419 596 1218 0,'0'0'82'0,"0"0"64"16,0 0 10-16,-6 33-43 15,6-3-27-15,0-30-17 0,6 44-20 16,7-18-12-16,-13-26-19 16,0 0-23-16,20 30 21 15,-20-30-7-15,0 0-24 0,39 3 24 16,-39-3-9-16,33-18 5 15,-33 18 9-15,20-41-12 0,-13 8-2 16,-7 0 18-16,0 33 41 16,-27-30 21-16,-6 23 62 0,-6 10-5 15,-14 12-40-15,-6 7 6 16,13 4-56-16,0 0-1 0,7-7-19 16,39-19-27-16,-33 18 32 15,33-18 2-15,0 0-21 16,0 0-4-16,0 0 9 0,0 0-3 15,46-11-8-15,0-4-20 16,0 0 13-16,0-3-125 0,-7 3-227 16,1-3-216-16,-1 7-89 15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1:22.06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131 555 1045 0,'0'0'39'16,"0"0"268"-16,0 0-34 15,26 18-41-15,1 19-50 0,6 7-67 16,13 4-33-16,6 8-5 16,7-5-32-16,7 5 1 15,6-4-21-15,1-8-23 16,-1-11 8-16,0 4 1 0,-13-11 4 15,0-8-29-15,-6-3 16 16,-20-7 19-16,-33-8-15 0,0 0-15 16,33-4 20-16,-33 4-4 15,0 0-2-15,0 0-8 0,-27 4 72 16,-32 25 28-16,-13 12-21 16,-13 18-41-16,-7 11-7 0,-14 4 0 15,14 4-24-15,-6-8 8 16,19-4-12-16,7-7 0 0,13-7-11 15,6-11-197-15,7-8-161 0,46-33-200 16,-26 15-81 0</inkml:trace>
  <inkml:trace contextRef="#ctx0" brushRef="#br0" timeOffset="424">966 0 1155 0,'0'0'316'0,"0"0"3"16,-20 37-38-16,13 15-45 0,14 18-70 15,6 4-61-15,13 7-38 16,20 4-28-16,14-11-16 0,5 0-12 15,8 4-1-15,-1-8-6 16,0-4 0-16,0-10-4 0,-6-12-3 16,0-7 3-16,-14-7-7 15,-12-8 11-15,-7-7 1 0,-33-15 2 16,0 0-5-16,0 0-11 16,0 0 9-16,0 0 0 15,0 0-3-15,-33-11-8 0,-13 18 8 16,-13 15 62-16,-7 19 16 15,-6 14-21-15,-1 23-15 0,-5 7-12 16,5 3-7-16,1 5-12 0,13-5-8 16,0-3 6-16,19 0-6 15,1-11-28-15,13-4-191 0,-1-7-250 16,8-11-198-16,12-8 28 16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1:23.25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396 6 976 0,'0'0'240'0,"0"0"2"16,-6-26-5-16,6 26-78 0,0 0 96 16,0 0-2-16,0 0-111 15,-20 45-61-15,7 3-16 0,-7-4-15 16,-6-3-15-16,0-8-14 15,26-33-16-15,-54 37-16 0,15-6 7 16,-1-17 15-16,7-3-1 16,0-14-1-16,7-8-9 15,26 11-7-15,-26-38 1 0,6 1 13 16,14 0-23-16,-1-4 26 16,7 0-3-16,0 12-17 0,0 29 10 15,7-30 2-15,-7 30-10 16,0 0 109-16,26 15-3 15,7 18-32-15,0 23 15 0,-1 14-53 16,8 9 1-16,-1 13-19 16,7 8-3-16,1-1 4 0,-1-2-15 15,0-8-1-15,0-15-38 16,-13-11-164-16,-7-15-284 16,1-15-227-16,-27-33-84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1:24.16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107 104 860 0,'0'0'196'0,"0"0"36"0,0 0-32 16,0 0-25-16,0 0-19 16,0 0-52-16,0 0 95 0,0 0-47 15,0 0-72-15,53 33-22 16,-7 8-1-16,7 11-19 15,-1 7-26-15,7 7 0 0,7-3-12 16,0 7 23-16,-1-11-28 16,-5 0 9-16,-8-11 5 0,-6-7-9 15,-13-8-9-15,-33-33 3 16,26 34-24-16,-26-34 16 16,0 0-35-16,-39 25-22 0,-14-13 4 15,-6-12 4-15,7-8 15 16,-1-3 4-16,7-11-15 15,0-8 9-15,13-7 40 0,7-3-7 16,6-1-5-16,14 0 22 16,6 41 11-16,-7-33-22 15,7 33 11-15,0 0 15 0,0 0-15 16,0 0 26-16,0 0 7 16,0 0 9-16,33 41 16 0,-20 3-6 15,-20-7-15-15,-6 4 4 16,-20-4-22-16,-6-4-19 0,-7-3-4 15,0-8 9-15,-7-11-9 16,7-4 0-16,7-7-6 16,39 0 39-16,-39-29-21 15,19-8 5-15,13-11 46 0,14-11-21 16,6-15-22-16,20-19-28 16,-7-3 28-16,14-4 5 0,6 12-36 15,0 10 29-15,-7 15-12 16,-6 15-65-16,-33 48-310 0,52-26-250 15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1:25.34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532 1660 1348 0,'46'0'126'0,"-46"0"-42"15,0 0 105-15,0 0-9 16,0 0-39-16,0 0-79 0,-53 37-17 15,-19-11-34-15,-7-4 10 16,0-7-33-16,-6-4 12 16,13-8 0-16,12-3 0 0,14-3-8 15,46 3 33-15,-32-8 27 16,32 8 12-16,0 0 10 16,0 0 13-16,0 0 33 0,0 0-38 15,39 46 8-15,0 5-28 16,-6 5-21-16,7 3-32 15,-7 4 8-15,6-4-25 0,0 4 21 16,1-8-13-16,-1-3 0 16,1-8-204-16,-40-44-194 0,46 44-143 15,-7-22-31-15</inkml:trace>
  <inkml:trace contextRef="#ctx0" brushRef="#br0" timeOffset="732">1565 74 941 0,'-7'-41'150'16,"7"41"83"-16,-7-33-8 15,7 33-77-15,0 0 57 16,0 0-13-16,33 15-42 0,13 22-53 16,0 22-25-16,7 15-7 15,-1 14-4-15,8 8-21 0,5 4-30 16,-6 0 2-16,1-3 6 16,-1-8-15-16,-13-16-3 15,-7-6 9-15,-13-15 5 16,-6-12-11-16,-20-40 10 0,-6 34-8 15,6-34-8-15,-73 14-12 16,1-17-17-16,-7-16 8 0,0-3-12 16,7-19-8-16,13-7-1 15,13-14 20-15,13-9 11 16,13-3 1-16,14 12 20 0,6 9-7 16,6 9-4-16,-6 44-10 15,0 0 23-15,0 0 39 16,0 0-13-16,33 55 6 15,-13 1 0-15,-14 4-7 0,-12-9 7 16,-7 1-14-16,-20-11-10 16,-13-1-12-16,-7-10 5 0,-12-4-21 15,-14-8 5-15,0-7 26 16,7-7-17-16,12-8-3 0,8-11 54 16,52 15-30-16,-46-48 10 15,39-14-34-15,27-12 13 16,26-11-16-16,26 0 3 0,14-5-6 15,-1 13 6-15,7 3-12 16,0 15-210-16,-13 7-198 16,0 11-260-16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1:24.73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0 384 1676 0,'0'0'368'15,"72"-11"-79"-15,7 0-82 16,13 7-62-16,13-3-62 15,7-4-41-15,-1 3-19 0,7-3-9 16,-12 0-8-16,-21 0-20 16,-13 0-142-16,-13 3-129 15,-19 5-200-15,-40 3-134 16,0 0 31-16</inkml:trace>
  <inkml:trace contextRef="#ctx0" brushRef="#br0" timeOffset="227">565 0 950 0,'0'0'252'0,"0"0"145"16,0 0 21-16,-20 33-130 15,20 15-71-15,13 7-74 16,7 16-56-16,6 2-35 0,7 1-25 15,13 4-8-15,0 0-17 16,0-5-208-16,-7-10-213 16,1-7-111-16,6-16-2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07:07.38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2419 281 439 0,'-26'-48'138'0,"26"48"-32"15,0 0 12-15,-13-56 25 16,13 56-21-16,-13-51 74 16,13 51-9-16,0 0 43 0,0 0-36 15,0 0-73-15,0 0-15 16,0 0 63-16,0 0 7 15,0 0-27-15,-20 70-35 0,0 11-56 16,7 4-31-16,0 11-6 16,13 4-26-16,0-4 15 0,7 0-14 15,6-4-35-15,0-14-119 16,-6-8-144-16,-1-11-194 16,1-3-92-16,-14-5 52 0</inkml:trace>
  <inkml:trace contextRef="#ctx0" brushRef="#br0" timeOffset="536">1927 850 629 0,'0'0'95'16,"0"0"27"-16,0 0 17 0,0 0 8 15,0 0 4-15,0 0-45 16,0 0 17-16,0 0-15 16,39 37-22-16,-13 0-5 15,-26-37-12-15,0 51-4 0,0-10-10 16,0-41-31-16,-26 44 0 16,26-44-12-16,-39 37-16 15,39-37 12-15,-40 34 1 0,40-34-16 16,-39 14-1-16,39-14-5 15,0 0-11-15,-46-22-3 0,46 22 20 16,-33-44-12-16,13 3 14 16,20 41 1-16,-13-48 6 15,13 48-2-15,-20-37-11 16,20 37 25-16,0 0-14 0,-39-22 0 16,39 22 11-16,-59 0 3 15,6 8 10-15,-6-1 22 16,-7 8 1-16,1-1 14 0,-8-2 4 15,1-5 0-15,-13 0-4 16,-7-3-13-16,-7-4 2 16,-13-4 26-16,1-3-5 0,-1-8-13 15,0-3-3-15,7-1-40 16,13-7 10-16,13 4-18 0,13-4 1 16,14-3-48-16,6-4-87 15,46 33-82-15,-46-67-123 16,26 4-200-16,14 0 19 15,12 1 89-15</inkml:trace>
  <inkml:trace contextRef="#ctx0" brushRef="#br0" timeOffset="700">389 196 1117 0,'59'-19'182'0,"0"1"-27"0,7-1-32 16,13-3-10-16,0-4-52 15,13 1-37-15,6 6-2 0,1 1-211 16,6 3-113 0,0 7-57-16,-6 1-34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1:27.98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 0 1280 0,'0'0'405'15,"0"30"44"-15,0 18-110 16,0 14-101-16,0 5-38 0,0 3-64 15,6 8-55-15,7-4 6 16,0-1-42-16,7-2-14 0,6-9-11 16,-6 5-8-16,6-8-12 0,-6 0-20 15,0-7-167-15,-7-11-199 16,-13-41-264-16,13 51-56 0</inkml:trace>
  <inkml:trace contextRef="#ctx0" brushRef="#br0" timeOffset="348">652 776 1033 0,'0'0'119'15,"0"0"115"-15,46 22-6 0,-46-22 7 16,46 26-87-16,-13-11-45 15,-33-15-63-15,46 7-1 0,-46-7-44 16,46 0 24-16,-46 0-19 0,39-7 7 16,-39 7-2-16,0 0-1 15,0 0 20-15,27-37-27 16,-27 37 13-16,6-37 24 0,-6 37 60 16,0 0-36-16,0 0-9 15,-33-19-30-15,1 19 20 0,-8 15-24 16,1 7 10-16,12 4-29 0,27-26 19 15,-39 41-27-15,26-4 19 16,13-37-110-16,-7 37-188 0,7-37-139 16,0 0-9-16,0 0-39 0</inkml:trace>
  <inkml:trace contextRef="#ctx0" brushRef="#br0" timeOffset="749">1526 255 1087 0,'0'0'46'16,"0"0"4"-16,40-30 114 16,-40 30 165-16,0 0-75 0,0 0-37 15,0 0-73-15,-7 37-75 0,-13-3-25 16,-19-5-23-16,-7 1-4 15,-13-4-15-15,6-4 1 16,1 0-3-16,-1-11 2 0,7 0-6 16,7-7 8-16,6-4-4 0,33 0-8 15,0 0 0-15,0 0 5 16,-27-45-4-16,21 12-5 0,6 0 16 16,0 33-13-16,20-33 29 0,-20 33-31 15,0 0 69-15,0 0 2 16,26 7 9-16,-26-7-48 0,26 59 9 15,0 0-23-15,-6 8 11 0,6-4-10 16,7 3-18-16,0 1 26 16,0-1-28-16,0 1-148 0,-7-12-177 15,14-3-122-15,-14-8 52 16,-26-44-23-16</inkml:trace>
  <inkml:trace contextRef="#ctx0" brushRef="#br0" timeOffset="1249">2065 273 1158 0,'0'0'144'16,"0"-40"120"-16,-7 10 59 0,7 30-1 16,0 0-124-16,0 0-75 15,0 0-81-15,0 0-1 16,0 0 7-16,0 0 53 0,-39 19-64 15,39-19-1-15,-46 40-29 16,13-3 15-16,7-7-31 0,26-30 21 16,-33 40-15-16,13-6 7 0,20-34-7 15,-26 33-1-15,26-33-2 16,0 0 3-16,0 30-6 0,0-30 3 16,0 0-50-16,33 22-32 0,6-8-10 15,1-10 45-15,6-4 14 16,-7 0 18-16,-6 0 10 15,0-7-1-15,-33 7 12 0,33-11 6 0,-33 11-10 16,0 0 4-16,0 0 0 16,0 0 7-16,0 0-12 15,0 0 14-15,-20 33-18 0,0 0 33 16,-6-3 26-16,-7 3 1 0,0 0-21 16,7 1-8-16,6-5 8 15,7 4 4-15,13-33-7 0,13 37-2 16,14-7-13-16,12-8-3 15,20-7-9-15,20-4 11 0,6-11-21 16,14 0 15-16,6-4-18 0,0-7 13 16,-6 0-141-16,-1-4-116 15,-12-3-152-15,-1-4 22 16,-6-8-85-16,-7-7-59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1:27.21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151 0 630 0,'0'0'61'0,"0"0"36"16,0 0-17-16,0 0-3 15,0 0 194-15,0 0 49 0,19 34-59 16,-5 3-40-16,-8 11-87 16,1 3-3-16,-1 8-75 0,1-3-7 15,-1-1-41-15,-6-3 9 16,7 0-13-16,0-1-11 0,-1-6 21 15,7-5-27-15,-6-6-157 16,-7-34-120-16,0 29-84 0,0-29-46 16,0 0 119-16,0 30 14 15</inkml:trace>
  <inkml:trace contextRef="#ctx0" brushRef="#br0" timeOffset="340">19 529 509 0,'-13'-34'106'16,"13"1"8"-16,-6 7 55 0,6 26 19 15,0-29-23-15,0 29-86 16,0 0-27-16,0 0 60 0,0 0 63 16,32 11-48-16,1 11-31 15,0 11-1-15,7 8-26 0,-8 3 13 16,-5 1-35-16,-1-1-11 15,-6 4 18-15,-1-4-5 16,-5-7-33-16,-8-7-10 0,-6-30 12 16,13 29-22-16,-13-29 7 15,0 0 91-15,0 0 11 0,0 0-2 16,0 0-13-16,0 0-66 16,40-18 4-16,-7-19-12 0,-1 0-20 15,1-4 4-15,7-3 7 16,-1 0-42-16,1 10-167 0,-40 34-237 15,46-37-176-15,-14 23-79 16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1:29.87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454 19 790 0,'-33'-30'23'16,"33"30"-13"-16,0 0 132 16,0 0 45-16,-20 48 35 0,14 11-53 15,12 9-37-15,7 6-41 16,14 3 33-16,5 2-47 0,8 2 5 15,6-7 10-15,0 1 53 0,13-8-83 16,-6-8-11-16,6-8-37 16,0-5-8-16,-7-6 13 0,-6-6-27 15,-13-12 12-15,-33-22 4 16,33 18 2-16,-33-18 10 0,0 0 5 16,0 0-35-16,0 0 19 15,-39 37-12-15,-20 0 91 0,-7 4 6 16,-6 8 19-16,-7-1-41 0,-7 7 2 15,-6-3 3-15,7 8-24 16,-14-5-24-16,14-6-18 0,6-5 6 16,13-4-21-16,14-10-20 0,12-7-121 15,40-23-142-15,0 0-202 16,0 0-60-16,0 0 52 0,0 0 59 16</inkml:trace>
  <inkml:trace contextRef="#ctx0" brushRef="#br0" timeOffset="428">920 0 791 0,'-13'-37'89'0,"13"37"-37"16,0 0-2-16,0 0 94 15,0 0 56-15,0 0 46 0,20 45-29 16,6 10-35-16,0 20-39 16,7 10-33-16,7 11-39 0,6 5-2 15,6-1-6-15,7 0 15 0,7-7-6 16,13-12-33-16,0-2-12 16,0-13-27-16,6-3 12 0,-13-11 3 15,7-14-15-15,-20-5 0 0,-19-11 2 16,-1-4 14-16,-13-7 13 15,-26-11 5-15,0 0 0 0,0 0-15 16,0 0-19-16,0 0-7 0,0-36 16 16,0 36-15-16,-52-12 1 15,-14 16 54-15,-13 18 21 16,-6 4-17-16,-7 15 10 0,-7 7 7 16,1 4-36-16,-1 4-16 0,7-1 1 15,13-3-6-15,7 7-13 0,6-2-31 16,20-17-156-16,46-40-218 15,-52 45-230-15,52-45 31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1:33.40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292 0 1008 0,'0'0'37'0,"0"0"-17"0,0 0 50 15,0 0 33-15,0 0 22 0,0 0 6 16,0 0-56-16,33 52-32 15,-33-52 11-15,0 55-46 16,0-55 33-16,-6 44-59 0,6-44 30 16,0 0-12-16,0 0 14 15,0 0-31-15,-53 37 31 0,53-37-9 16,0 0 30-16,0 0-76 0,0 0 20 16,0 0-20-16,-53-51 16 15,53 51 17-15,-19-56 21 0,19 56-40 16,0 0 27-16,0 0-18 15,0 0 37-15,0 0-44 0,0 0 40 16,0 0-15-16,0 0 0 0,0 0 21 16,0 0-14-16,0 0-22 15,0 0 20-15,-59 19-5 16,59-19 7-16,0 0-16 0,-60 3 36 16,60-3-48-16,0 0 39 15,0 0-36-15,-59-33 36 0,59 33-23 16,0 0 23-16,0 0-32 0,0 0 9 15,0 0-5-15,0 0 2 16,0 0 122-16,0 0-5 0,0 0-39 16,-19 74 3-16,19 0-33 15,6-4-15-15,14 0-11 0,6 1 4 16,0-5-11-16,7-7-10 0,7 4 3 16,-7-8-13-16,-1-3-230 15,8-8-129-15,-14-3 17 16,-26-41-87-16</inkml:trace>
  <inkml:trace contextRef="#ctx0" brushRef="#br0" timeOffset="362">1685 52 1005 0,'0'0'65'0,"0"0"93"0,0 0 77 16,0 0-117-16,0 0-75 0,0 0 6 15,0 0 23-15,-65-26 30 16,-1 26 11-16,-6 22 32 0,-7 11-2 15,0 15 23-15,7 8-47 16,6 6 20-16,13 1-41 0,21 4-54 16,12 7 1-16,20-4-36 0,20 0 11 15,6-7-27-15,20 3 16 16,0-3-12-16,13-7-37 16,0-1-204-16,7-7-201 0,0-4-74 15,6-3 5-15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1:32.57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0 337 1402 0,'0'0'66'0,"0"0"149"16,0 0-32-16,0 0-45 0,59 25-90 15,13-6 1-15,14-4-34 16,-1-8 0-16,1-3-8 0,-1 3-5 15,-6-7-13-15,-7 0-60 0,-19 0-108 16,-7 0-132-16,-46 0-43 16,46-7-86-16</inkml:trace>
  <inkml:trace contextRef="#ctx0" brushRef="#br0" timeOffset="204">453 0 1085 0,'-13'48'141'0,"7"4"7"16,12 3-11-16,1 5-11 0,6 6-1 16,7-3-73-16,-1 0-21 0,8 0-18 15,5-1-2-15,1-3-184 16,0 1-127-16,7-5-110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1:31.79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618 15 730 0,'0'29'143'0,"6"12"53"15,-12 3-11-15,-1 4-12 0,1 0-42 16,-1-4-11-16,7 1-61 0,-13-12 7 16,6-3-27-16,-12-5-23 15,19-25-20-15,-33 26 29 0,7-11-31 16,-1-8 18-16,27-7-9 16,-26-3-24-16,26 3 34 0,-20-19-31 15,20 19 1-15,-13-37-53 0,13-3 54 16,7 3-8-16,6-4 57 15,-7 4-57-15,8 8 6 0,-14 29 20 16,0 0-13-16,0 0 23 16,0 0-27-16,0 0 17 15,-33 7-9-15,-7 11 17 0,-12 8-14 16,6 4-4-16,-7 3 25 0,7-7-29 16,0-8 31-16,0 1-33 15,13-12 30-15,7 4 24 0,26-11-7 16,0 0 19-16,-26-7-32 15,26 7-9-15,0 0-7 0,-7-26 29 16,7 26 25-16,7-22-3 0,-7 22-24 16,0 0 26-16,26-4 5 15,7 12-11-15,0 14-4 0,6 22 15 16,7 8-27-16,7 14 0 16,-1 8-29-16,14 4 13 0,0 3-19 15,-1-3 6-15,-5-8-162 16,-8-7-143-16,1-8-75 0,-14-10-32 15,1-9 4-15</inkml:trace>
  <inkml:trace contextRef="#ctx0" brushRef="#br0" timeOffset="337">1728 26 1104 0,'0'0'37'0,"0"0"55"16,0 0 76-16,0 0 12 0,0 0-1 16,0 0-81-16,0 0-36 15,0 0-39-15,-52-23-13 0,-1 16-6 16,1 14-4-16,-1 5-4 15,1 10 0-15,6 4 0 16,0 7 23-16,0 7 32 0,6 8-22 16,14 4-23-16,6 4 20 0,0 6-36 15,20 1 29-15,14-4-27 16,5 4 8-16,8-4-174 0,19-3-89 16,0-5-95-16,19-6-21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1:38.0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5445 3410 763 0,'33'-48'77'0,"7"-3"-36"16,-8-5 27-16,8-10-46 16,-1-8 19-16,-6-7-56 0,7-8 4 15,-14-11 19-15,0-11 6 16,-6 0-34-16,-7-7 35 0,-6 0-43 15,-7 4 28-15,0 3-6 16,-7-4-9-16,-6 8 8 16,0-4 12-16,0 4-12 15,-1 7 7-15,1 4-8 0,7 11-10 16,-1-3 30-16,1 10-18 16,-8 0 18-16,1 5 19 0,0 2-19 15,-7-3-39-15,-12 1 16 16,-1-1 27-16,-7 3 1 0,-12 5-35 15,-7-1 14-15,-7 8 9 16,-13 4-5-16,0-1 5 0,-6 8-22 16,-1 4 36-16,1 3-43 15,-1 1 33-15,14 7-12 16,0 3 13-16,0 0-17 0,-1 5 0 16,8-1 3-16,-1 0-3 15,0 4 7-15,0 7-7 0,-12-4 19 16,-8 5-22-16,-6-1 7 15,-6 8 15-15,-1-1 7 0,-6 4-27 16,6 4 8-16,1 0-15 16,-1 4 33-16,14 4-8 0,-7-1-23 15,6 8 41-15,1-1-43 16,-1 9 21-16,8 3-12 0,-8 14 21 16,-6 4-22-16,0 16 14 15,0 6 22-15,-6 8-24 16,-1 7 13-16,0 4 1 0,1 4-11 15,-1-4 20-15,14-4-18 16,-7 0 3-16,13-3 0 0,-6-4-6 16,12 0 10-16,1 0 27 15,0-8-5-15,13 4-35 0,-7 4 20 16,7-7-15-16,0 3 21 16,0 0-30-16,6-3 27 0,-6 3-27 15,0 4 15-15,0-4 8 16,6-4-35-16,0 5 57 0,1-5-28 15,6 1 27-15,-7 3-40 16,14 4 19-16,-1 0 33 16,1 0-7-16,6 3-53 0,7-3 12 15,0 0 23-15,6 0 13 16,7 0-44-16,0-4 10 0,-1 0 18 16,1 4 1-16,0 0-39 15,7 7 7-15,-8-3 40 0,8 3-28 16,-7 0-5-16,6 4-4 15,-6 8 12-15,-7-1-2 0,1 4-14 16,5 4 12-16,-5-4 25 16,-1 7-9-16,0 1-13 0,7-4 16 15,-7-1-12-15,7 1-6 16,0 3-5-16,0-3 0 0,-7-4-4 16,7 4 3-16,0-8-3 15,-7-3 15-15,1 3-21 16,5-3-8-16,-12 3 53 0,6-7 22 15,1 0-22-15,6 0-36 16,-1 4 0-16,8-4 4 0,-1-4 6 16,1-11-10-16,12 1 1 15,7-5 36-15,7 1-34 0,6-8-18 16,1-4 23-16,6-3 0 16,-33-52 17-16,72 70-28 0,0-22 3 15,14-11 17-15,6-11-23 0,6-4 3 16,14-7 7-1,-7-4-5-15,7-7 1 0,-7-1 18 16,7-3-15-16,-7 0-29 16,-7-7 23-16,7-4 17 0,-6-4-9 15,6 4-8-15,-6-4 6 0,-1 1-14 16,1-1 8-16,-7 0 4 16,-7-4 0-16,1 5-24 0,-8-1 20 15,1-7 16-15,-6 7-10 16,-1-3 0-16,0-1-21 0,7 1 25 15,0-1-10-15,0 1-16 16,0-5 16-16,-1 5 14 0,-5-8 1 16,-1-3-20-16,7-1-12 15,0-7 3-15,0-4 19 16,-1-3 8-16,-5-8 3 0,-1 1-20 16,0 3-2-16,-6 0-7 15,0 0 24-15,-66 48-5 0,79-78 7 16,-14 11-39-16,-12 5 39 15,-7 3-3-15,-7-1-1 0,1 1-39 16,-7-3 33-16,6-5 8 16,0-7-14-16,-6 4 3 0,0-4-12 15,7-4 8-15,-1 1 9 16,7 3-22-16,-7 7-5 16,1-3 31-16,-1 7 2 0,1 4-3 15,6 0-38-15,-7 4 55 16,7 3-37-16,-6 0-9 0,-1-3 26 15,0 0-3-15,1-8 15 16,-1 0-20-16,-6 0-14 0,-7-11 17 16,1-3 8-16,-1-1-4 15,0 0-14-15,1 5-20 0,-1 2 38 16,7 1-6-16,0 4-8 16,-1 7 1-16,8 7-10 0,-1 4 15 15,-6 3 11-15,-33 45-18 16,53-44-10-16,-53 44 17 15,52-40 8-15,-52 40 0 0,53-41-8 16,-53 41 0-16,0 0-4 16,39-44 4-16,-39 44-3 0,33-45-2 15,-33 45 8-15,26-44 2 16,-26 44-17-16,33-52 12 0,-13 8 0 16,-20 44-7-16,26-56-11 15,1 8 18-15,-8 8-10 0,-19 40-106 16,33-59-34-16,0 7-82 15,-33 52-34-15,39-56-18 0,-39 56-57 16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1:40.32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5539 917 484 0,'0'0'-5'16,"-20"-30"7"-16,20 30-5 16,-26-30 17-16,-13 5-9 15,39 25 14-15,-40-34-10 16,7 9 1-16,1-1-14 0,-1 0 0 0,-7 4 22 16,1-4-23-1,-7-4 8-15,0-3-3 0,0 3 0 16,-13-7 0-16,0 1 16 15,-14-5-21-15,-12 0 14 0,-1 4-20 16,-12-3 22-16,-7 3-18 16,6 0 22-16,1 3-23 0,6 5 3 15,13 3-4-15,0 0 28 0,7 0-26 16,6 8 25-16,0-4-33 16,14 3 15-16,-8 1-9 0,1 3 9 15,7 4 0-15,-1-8 4 16,-6 12-10-16,0 3 6 15,0 4-9-15,6 8 20 16,-13-1-25-16,7 4 10 0,-6 0 15 16,12 4-24-16,-6 0 16 15,13 0-9-15,-7-1 16 0,1 1-10 16,-1 0 16-16,7 0-4 0,-6-4 17 16,-1 4-13-16,0-4 13 15,-6 3 15-15,0 1-21 0,-7 7 6 16,1 1-14-16,-8 2 2 15,8 5 1-15,-8 3 11 0,8 4-22 16,-1 4 19-16,-6 11-24 16,-1 3 36-16,8 8-38 15,-1 7 31-15,7 4-14 16,0 0 6-16,6 3-20 0,1 1 9 16,12-4-9-16,-6 3 30 0,7 5-13 15,-1-5 36-15,1 5-11 16,-1 3-21-16,1 3 51 0,0 5-64 15,6 3-5-15,6 3 48 16,-5 1-44-16,5 4 23 0,-6-1 4 16,7 0 16-16,0 5 25 15,0-1-3-15,-7 4-30 0,-7-4-9 16,1 4-3 0,-7-1-46-16,7-6 27 0,-7-8 27 15,0-4-35-15,6-3 13 0,-6-4-27 16,7 0 1-16,-1-4 51 15,1-3-47-15,6 7 3 0,-6 0-7 16,6 0 18-16,0 7 8 16,7 4 0-16,-1 8-19 0,1-1 0 15,0 4 2-15,6 0 41 16,7 0 22-16,0 4-32 0,0 4-16 16,-1-1 4-16,1-3-27 15,7 0-1-15,-1-11 30 16,1-4 3-16,-1-4-50 0,-6-3 15 15,6-4 27-15,-12-4-4 16,5-3-19-16,1-1-1 0,-6-7 23 16,-8 1-8-16,8-5 6 15,-1 4-6-15,0 1-31 0,14-1 26 16,-1-7 10-16,7-1-22 16,13-3-2-16,7 1 15 0,6-1 36 15,7-4-23-15,13 4-38 16,0-3 28-16,0-1 13 0,13 0-33 15,0 8 22-15,7-4-23 16,6-7 2-16,14 4 29 16,6-5-15-16,19-3-10 0,-5 0-10 15,5-14 20-15,1-5 15 16,0-3-10-16,-1 0-21 0,-6-11 2 16,1-4 11-16,5-4 7 15,1-7-5-15,0-7-14 0,-1-8 12 16,-5-7-7-16,-1-8 18 15,0 1-22-15,7-8-4 0,-1-4 20 16,1-7-1-16,0-4 10 16,-1-3-29-16,-5-4 12 0,5-4-1 15,-12-4 0-15,6-3-7 16,7 0-5-16,-14-7 22 16,7-5-13-16,1-3 14 0,12-3-11 15,7-5-3-15,0-3-4 16,6-7 3-16,-6-4 8 0,0-4-19 15,0-4 0-15,-14-3-2 16,8-4 6-16,-14-7 28 0,-13-4-7 16,0 0-4-16,-13 3-2 15,-7 5-3-15,-6-1-36 0,-14 1 42 16,-12-8-20-16,-8 7 24 0,-5 4-7 16,-1 4 0-16,0 3-26 15,-6 1 10-15,6-1 16 16,1 1-5-16,5-1-8 15,8-3-13-15,-7 3 15 0,0 1 24 16,-7 3 4-16,0 4-27 0,-13 7-11 16,14 4 11-16,-14 0 15 15,-7 0 1-15,-6 4-10 0,7 3 18 16,-7 4-24-16,0 0-2 16,0 0 8-16,-7 7 4 0,1 5 26 15,-1 6-43-15,1 4 17 16,6 4-10-16,-7 4 23 0,0 7-11 15,-6 0-22-15,13 3 23 16,0 1 11-16,-13 7 0 0,13 0-32 16,0 8 11-16,-13-5 21 15,6 5-8-15,7 29-6 16,-19-37-15-16,-1 4 30 0,-6 7-15 16,26 26-11-16,-13-34 2 15,13 34 2-15,-20-37 28 0,20 37-15 16,-20-33 14-16,20 33-47 15,-26-33 20-15,26 33 15 0,-20-37 1 16,20 37-16-16,-20-33 0 16,-6 0 10-16,13 3 16 0,13 30-7 15,-26-37-12-15,6 0-11 16,-6 8 15-16,6 3-16 0,20 26-2 16,0 0 5-16,-33-48 18 15,33 48-9-15,-33-41 15 16,33 41-15-16,0 0-14 0,0 0 10 15,0 0-127-15,-19-33-103 16,19 33-70-16,0 0 63 0,0 0-8 16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1:43.19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2255 581 569 0,'0'0'21'0,"0"0"58"16,0 0 10-16,0 0 18 15,0 0-23-15,0 0 30 0,-20 45-11 16,1-5-18-16,-8 1-20 16,-5 0 4-16,-14 3-28 0,-14 0-20 15,-12-3 7-15,-20 0 2 16,0-1-30-16,-13-7-8 0,0-7 37 15,13-4-40-15,0-7 15 16,20-7-10-16,12-5 1 16,8-6 30-16,52 3-33 0,-46-11 1 15,46 11 16-15,0 0-21 16,0 0-20-16,0 0 53 16,0 0-2-16,0 0-19 0,0 0 23 15,-13 62 17-15,0-6-22 16,6-5-12-16,0-2-2 0,1-5 6 15,6-44-30-15,-20 55-275 16,0-10-38-16,20-45-23 0</inkml:trace>
  <inkml:trace contextRef="#ctx0" brushRef="#br0" timeOffset="271">1513 123 774 0,'0'-26'180'16,"0"26"132"-16,0 0-23 16,0 0-93-16,0 0-91 0,19-37-53 15,-19 37-23-15,40-33-17 16,-1 15-36-16,-13 10 24 15,-26 8 0-15,40 4-5 16,-40-4-65-16,26 41-105 0,-19 7-76 16,-14 7-84-16,-19 4 75 15,-14 8-45-15</inkml:trace>
  <inkml:trace contextRef="#ctx0" brushRef="#br0" timeOffset="619">809 773 538 0,'0'0'66'0,"-39"-37"63"16,39 37-8-16,-26-40 26 15,26 40-64-15,-20-48 2 0,20 48-11 16,-7-41-35-16,7 41 4 15,14-40-29-15,-14 40 4 0,0 0 0 16,46-34-7-16,-7 16-11 16,0 10-12-16,-39 8-1 0,46 4 16 15,-46-4 25-15,40 26 48 16,-40-26-12-16,26 44-14 16,-26-3-13-16,0-41 8 15,-33 59-54-15,-6-11 12 0,-7-7-7 16,-7 3-41-16,-12-3-135 15,12-4-79-15,0 0 41 0,7-12 12 16,46-25-78-16</inkml:trace>
  <inkml:trace contextRef="#ctx0" brushRef="#br0" timeOffset="1044">685 256 468 0,'0'0'61'0,"-40"0"-25"16,1 22 36-16,-7 4-32 15,-7 15 17-15,-6 0-34 0,0 7 1 16,6-4-7-16,1 0 3 16,12-7-17-16,14-4 7 0,26-33 18 15,-20 37-3-15,20-37 26 16,0 0-42-16,13 37 16 0,-13-37-25 15,40 19 21-15,-40-19-28 16,46 0 4-16,-13-4 19 16,-33 4-24-16,0 0 27 15,39-11-31-15,-39 11 27 0,0 0-15 16,0 0 16-16,-26 37 48 16,-14 7-29-16,-19 15 164 0,0 15-87 15,0 0-53-15,0 7-1 16,19-3 52-16,14-4 1 0,26-4-13 15,13-7 14-15,20-4-3 16,26-15-36-16,7-7-32 0,19-15-16 16,14-10-25-16,6-9 6 15,7-6-45-15,-7-5-281 16,-6-10-122-16,-1-8-79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1:46.13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1688 163 445 0,'-19'-30'78'0,"19"30"11"0,0 0-28 16,0 0-21-16,0 0-23 15,0 0 1-15,0 0 14 0,0 0-13 16,19 44-10-16,-6 5 14 16,7-4-13-16,-7-1 20 15,7-3-17-15,-7-1-13 0,-6 1 3 16,-1-8 15-16,-6-33-14 16,-6 37 11-16,6-37-15 0,-27 33 6 15,27-33-6-15,-39 15 6 16,6-11-15-16,33-4 12 0,-26-11-15 15,26 11 12-15,-26-33-21 16,19-4 13-16,14 0-7 0,-1-8 6 16,7 1-1-16,7-4 2 15,6-4 5-15,-6 7 3 16,0 8-12-16,-7 0 22 0,0 7-20 16,-13 30 0-16,0-33 1 15,0 33 12-15,-46-18-3 0,-7 18 0 16,-12 15 7-16,-1 7 8 15,0 7 1-15,7 8-13 0,7-4 13 16,19 2-12-16,7-2 26 16,26-33-4-16,-7 48 7 0,14-11 6 15,-7-37-17-15,46 33-12 16,6-14-10-16,7-5-12 0,-6 1-1 16,-7-4 22-16,0 4-15 15,-13-8 27-15,-33-7-15 16,32 15 7-16,-32-15-13 0,0 0 4 15,0 0-4-15,-52 22 12 16,-1-7-12-16,1-4 0 0,-1-3-13 16,1-5 13-16,12-3-13 15,40 0 24-15,-52-14-5 0,52 14 8 16,-33-26-22-16,33 26 25 16,-20-52-32-16,7 8 15 0,13-4 0 15,13 7-4-15,-6 4 9 16,-7 37-13-16,0 0-3 0,0 0-4 15,0 0 58-15,0 0 39 16,0 0-29-16,-27 37 2 16,-5 15-3-16,-1 3-9 0,0 8-8 15,7-4-28-15,-1 4-7 16,8-7 4-16,-1-4 20 0,0-8-161 16,20-44-108-16,-26 45-35 15</inkml:trace>
  <inkml:trace contextRef="#ctx0" brushRef="#br0" timeOffset="388">867 552 494 0,'0'0'40'15,"-39"-19"15"-15,12 8 7 0,27 11 6 16,-39-11 21-16,39 11-18 16,-33-11-42-16,33 11 7 0,0 0-27 15,0 0 8-15,-20-33-25 16,20 33-6-16,0 0 20 0,20-30-2 16,-20 30 2-16,0 0-6 15,39-18-11-15,-12 14 11 0,-27 4 18 16,0 0 56-16,33 29 35 15,-33-29-6-15,13 45-1 16,-13-8 7-16,-13 0 13 0,-7 3-56 16,-13-7 15-16,-13 5-50 15,-13-1-2-15,-13-3-19 0,-7-5-16 16,-7-3 6-16,-6-7 0 16,0-5 0-16,13 1-156 0,7-8-86 15,20-7-69-15,6 0 26 16</inkml:trace>
  <inkml:trace contextRef="#ctx0" brushRef="#br0" timeOffset="588">532 0 793 0,'0'0'38'0,"-26"30"71"0,26-30-58 16,0 0-30-16,0 0-9 16,-27 33-5-16,27-33-101 0,-19 37-94 15,5 0-153-15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07:09.79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 0 612 0,'0'0'146'16,"0"0"29"-16,0 0 22 0,0 0-17 15,0 0-45-15,0 0-32 16,0 0-4-16,0 0-14 16,0 0 60-16,0 0-64 0,-16 41-47 15,16-41-18-15,0 0-3 16,0 0 22-16,31 51-35 15,-31-51 6-15,0 0-2 0,0 0 16 16,0 0-20-16,0 0-13 16,0 0 3-16,0 0 27 15,0 0 26-15,0 0 10 16,0 0-15-16,0 0 1 0,24-48 3 16,-24 48-1-16,0 0-18 15,0 0-23-15,0 0-9 0,0 0-61 16,0 0-175-16,-55-22-180 15,55 22-72-15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5:01.400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1465 307 468 0,'-32'-7'39'0,"-8"3"50"15,1-3-21-15,-7 3-7 16,0 0-3-16,0 0 11 15,0-3-7-15,0 7 26 0,6-4 0 16,1 4-28-16,0-3 2 0,39 3 4 16,-40-4-40-16,7 4-4 15,33 0 22-15,-39-4-1 0,39 4-35 16,-33-3-12-16,33 3 31 16,-39-4-27-16,39 4 38 0,-33 0 17 15,33 0-19-15,-33 4-11 16,33-4 57-16,-26 3-8 0,26-3 11 15,0 0-17-15,-40 15-19 16,40-15 2-16,0 0-19 16,0 0-41-16,0 0 9 0,0 0 14 15,0 0-14-15,0 0 6 16,33 11 9-16,13-7-32 0,13 0 12 16,7-4 2-16,13-4-28 15,6 0 15-15,7-7-17 0,-7 0-19 16,7 0 12-16,-13-8 1 15,-13 8 31-15,-7 0 8 0,-19 4-9 16,-40 7 9-16,0 0 9 16,0 0-14-16,0 0 13 0,-46-22-16 15,-7 11-6-15,-13-4 8 16,7 4 19-16,-13 0-2 16,6 0 29-16,-6 0-12 0,6-1 13 15,-13-2 0-15,14 6 28 16,-1 1 3-16,13 3-27 0,1-3-28 15,6 7 1-15,6 0 1 16,8 0-2-16,32 0-6 0,-33 11-28 16,33-11 14-16,0 0-8 15,-33 22 19-15,33-22 40 0,-26 30-19 16,26-30-21-16,6 33 1 16,-6-33 20-16,40 29-10 15,12-10-14-15,1-12-14 0,6-7 5 16,7-3 0-16,6-1 10 15,7-4 0-15,-1-6-22 0,-12 3 5 16,0-4 11-16,-7 4 5 16,-13 3-5-16,-13 1 4 0,-7-4-4 15,-26 11 5-15,7-22-11 16,-7 22 1-16,-20-30 0 0,-19 12-7 16,-7-1 6-16,-20 8 14 15,-6 4-8-15,-1 3 10 0,-12 4 2 16,-7 0-2-16,0 4 34 15,0 3 22-15,13 4 5 0,0 4-8 16,7 0-29-16,13 7-8 16,6 4-11-16,7 0-11 15,13 3 4-15,7 1-12 0,6 3 13 16,14 0 1-16,6-3-7 16,0-4 0-16,13 3-3 0,-13-29 7 15,33 26-7-15,6-11 0 0,7-8-3 16,0-10 5-16,7-8-2 15,13-12 0-15,6-3-13 0,7-7 17 16,-7 0-9-16,-6 3-4 16,-7 5-35-16,-13 6 14 0,-13 4 11 15,-33 15-19-15,0 0-34 16,0 0 1-16,0 0 30 16,-53-18 23-16,-13 10 7 0,-6 5 11 15,-13 6 4-15,-7 5-4 16,6-1 0-16,-6 12 9 0,13-5 35 15,1 5-6-15,12-1-16 16,7-3-9-16,13 7-9 0,19 1-4 16,8 6 14-16,12 4 1 15,14 1 2-15,26-5-5 0,13 1-10 16,26-8 5-16,13-7-7 16,14-4 8-16,19-8-14 0,14-3 6 15,6-11 0-15,6 0 0 16,1-11 0-16,-1-4-9 15,-12 0-4-15,-14 4 13 0,-20-4-11 16,-19 4 23-16,-33 4-2 16,-13-4-10-16,-33 22-16 0,-26-30 2 15,-14 12 22-15,-19 10-13 16,-6 8 9-16,-21 4 1 0,1 7-21 16,-7 4 31-16,-7 3-4 15,7 4-11-15,7 4 69 0,6 0-3 16,7 4-39-16,13-1-2 0,19 1-6 15,14-1-23-15,26-29 4 16,0 37-3-16,0-37 25 16,46 22-18-16,6-11-16 0,14-11 21 15,0-11-14-15,13-7 0 16,-1-8 9-16,1-7-58 0,0 0-52 16,-13-1-50-16,-14 1-68 15,-12-4-132-15,-14 0-10 0,-6 4-177 16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5:03.66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53 436 1052 0,'0'-15'176'0,"0"15"56"0,0-19 11 16,0 19-3-16,0-14-51 16,0 14-53-16,0 0-14 0,0 0-12 15,0 0 0-15,0 0-30 16,0 0-24-16,0 0-34 0,0 0 88 16,0 0 15-16,0 33-19 15,0 4-35-15,0 3-23 0,0 5-6 16,0 6 21-16,0 5 5 0,0-1-1 15,0-3-29-15,6 3-11 16,1-3 1-16,6 0-24 16,-6-8 9-16,-7-3-13 0,0-12 0 15,0-29-3-15,6 30 3 16,-6-30 13-16,0 0-7 0,0 0-6 16,0 0 0-16,0 0-3 0,0 0 8 15,0 0-5-15,0 0-9 16,0 0-16-16,0 0-27 0,-6-33 2 15,6-1 19-15,0-2 11 16,6-1-6-16,7 7 10 0,-13 30 8 16,33-41-8-16,0 16 1 0,-7 6 21 15,-26 19-10-15,46-11 4 16,-13 11 3-16,-6 7-3 16,-27-7-4-16,46 23 12 0,-46-23-8 15,46 33-5-15,-46-33 10 16,39 40-5-16,-39-40 8 0,0 0-16 15,39 41 19-15,-39-41-5 0,0 0 19 16,7 41-18-16,-7-41-12 16,-26 37 13-16,-7-15-12 0,-7-4 1 15,-6-3 0-15,0-4 13 16,-6 0-15-16,6 4-2 0,6-8-2 16,-6 1-1-16,7-5-50 0,13 1-46 15,26-4-59-15,-40-7-77 16,40 7-138-16,0 0-214 15,0 0 92-15</inkml:trace>
  <inkml:trace contextRef="#ctx0" brushRef="#br0" timeOffset="460">1137 624 977 0,'0'0'131'16,"0"0"35"-16,0 0 21 0,0 0 31 15,0 0-51-15,0 0-19 0,0 0-27 16,0 0 23-16,0 0-38 16,0 0 55-16,-39 44-40 15,6 1 42-15,0 6-42 0,0 1-31 16,0-4-46-16,0 0-16 0,7-3 5 15,0-1-26-15,26-44 2 16,-33 48 0-16,33-48-13 0,0 0-44 16,-26 33-79-16,26-33-88 15,0 0-100-15,0 0-87 0,0 0-5 16,0 0 177-16,0 0-33 0,0 0-35 16,0 0-33-16</inkml:trace>
  <inkml:trace contextRef="#ctx0" brushRef="#br0" timeOffset="703">822 639 811 0,'0'0'172'15,"0"0"22"-15,-7-41 23 16,7 41-17-16,0 0 13 0,0 0-70 16,0 0 110-16,0 0-46 15,26-4-25-15,7 19-63 0,-33-15-7 16,46 45-25-16,-13-5 19 15,0 5-28-15,-7-1 7 0,7 0-27 16,-7-7-25-16,1 4-26 16,-1-4-7-16,-6-8 2 0,-20-29 2 15,26 37-61-15,-26-37-129 16,0 0-118-16,0 0-149 0,0 0-136 16,0 0 87-16</inkml:trace>
  <inkml:trace contextRef="#ctx0" brushRef="#br0" timeOffset="1600">1886 750 833 0,'0'0'137'15,"0"0"-3"-15,0 0-3 16,0-37 1-16,0 37-20 15,0 0 8-15,0 0-22 0,0 0-25 16,0 0-11-16,-33-22 12 16,33 22-27-16,-33-8-11 0,33 8 30 15,-39 4-16-15,6 3-5 0,33-7-12 16,-46 15 29-16,20 0-20 16,26-15 29-16,-33 26 25 0,33-26-14 15,-26 33-27-15,26-33 24 0,-13 44-46 16,6-11 0-16,14-3-2 15,-7-30-3-15,13 41-18 0,13-8 16 16,-26-33 4-16,33 26-7 16,-7-11-6-16,-26-15-17 15,40 14 15-15,-8-3-13 0,-5-11 12 16,-27 0-6-16,39-11 2 0,-6 0-10 16,0-11 13-16,-7-4-13 15,0-3 7-15,7-8-14 0,0-11 11 16,-7-4-13-16,7-11 11 15,0-7-17-15,-7-4-47 0,14-11 20 16,-1-4 4-16,-6 1 28 0,7 6-11 16,-14 9 21-16,0 10 15 15,-6 15-18-15,0 11 12 0,-7 15-21 16,-13 22 17-16,0 0-8 16,0 0 22-16,0 0 27 15,-7 37-19-15,-6 3 15 0,0 8 13 16,0 0-10-16,-7 0 13 0,7 0-11 15,-7 4 4-15,0 0 2 16,7-4-9-16,0 4 20 0,-7-4 11 16,7 0-16-16,0 0-27 0,0-4-17 15,6-3 27-15,1-8-30 16,6-33 2-16,-7 40 0 0,7-10-8 16,0-30 12-16,7 30-7 15,-7-30 2-15,0 0 4 16,13 44-13-16,-13-44 1 0,0 0 4 15,0 0-14-15,0 0 13 0,0 0-8 16,0 0 0-16,0 0 5 16,0 0-58-16,0 0-30 0,0 0-12 15,0 0-51-15,0 0-35 16,0 0-10-16,0 0-57 0,0 0-81 16,0 0-101-16,0 0 8 0,0 0-28 15,0 0-53-15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5:08.62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900 204 793 0,'0'0'90'0,"0"0"14"16,0 0 23-16,0 0-66 0,0 0-23 15,0 0-20-15,0 0 33 16,0 0-22-16,-46 37 2 15,13-11 52-15,7 0 16 0,26-26 16 16,-40 30-10-16,40-30 25 16,-39 40-44-16,39-40-12 0,-20 37-38 15,20-37 4-15,-13 34 6 16,13-34 4-16,0 0-6 0,-7 30-26 16,7-30-18-16,0 0 6 15,0 0 2-15,0 0 12 0,0 0 4 16,0 0 3-16,0 0-3 0,0 0-8 15,0 0-7-15,0 0-7 16,0 0-2-16,0 0-4 0,-39 4 9 16,39-4 6-16,-33-15 5 15,33 15 7-15,-33-16 28 16,33 16 14-16,-19-26-6 0,19 26-21 16,-20-29-8-16,7 3 3 15,6 4-29-15,7-4 16 0,0-4-28 16,0 1 20-16,7-4-6 0,-7-1-4 15,6 0-2-15,1 4-6 16,-1 1 6-16,1 7-4 0,-7 22 4 16,7-26-7-16,-7 26-65 15,0-22-61-15,0 22-63 0,0 0-80 16,0 0-127-16,0 0-25 0,0 0 73 16,0 0-8-16</inkml:trace>
  <inkml:trace contextRef="#ctx0" brushRef="#br0" timeOffset="250">736 0 1025 0,'0'0'304'0,"0"0"-4"0,0 0 2 16,0 0-28-16,0 0-9 15,0 0-75-15,26-3-67 16,-26 3-60-16,0 0-18 0,0 0-20 16,0 0-22-16,0 0-7 0,0 0-83 15,0 0-112-15,0 0-140 16,0 0-86-16,20 33-25 0,-20-33 22 16,6 37-23-16</inkml:trace>
  <inkml:trace contextRef="#ctx0" brushRef="#br0" timeOffset="765">289 275 959 0,'0'0'139'15,"0"0"-20"-15,0 0 30 16,0 0-7-16,0 0-34 0,0 0-17 16,19-26-36-16,-19 26 14 15,0 0-15-15,0 0-7 0,0 0 1 16,0 0 29-16,0 0 26 0,0 0-50 16,0 0-21-16,0 0-26 15,0 0 17-15,0 0-15 16,-39 15 5-16,39-15 5 0,-33 25 28 15,33-25-15-15,-26 34 8 16,6-5-25-16,20-29 28 0,-13 41 2 16,13-41 16-16,-13 37-13 0,13-37-2 15,-13 34-21-15,13-34 19 16,0 0-5-16,-20 30-3 0,20-30 4 16,0 0-27-16,0 0 0 0,-33 14 18 15,33-14-2-15,0 0-3 16,-33-7 3-16,33 7-21 0,0 0 4 15,-33-37 7-15,20 3-14 16,0 4 3-16,7-3 5 16,6 0-9-16,0 3 11 0,0 1-14 15,6 3-10-15,1 0 10 0,-7 26-36 16,13-26-71-16,-13 26-109 16,0 0-171-16,0 0-166 0,0 0 146 15,0 0-48-15</inkml:trace>
  <inkml:trace contextRef="#ctx0" brushRef="#br0" timeOffset="966">151 531 1448 0,'6'37'406'16,"-6"-37"-14"-16,0 0-91 15,33 18-108-15,7-7-77 0,-1-11-56 16,0-4-41-16,-6-3-108 0,7 0-140 16,-40 7-208-16,46-15-118 15,-13 4-103-15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5:06.78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0 606 794 0,'0'0'126'0,"0"0"-40"0,0 0 25 16,0 0 109-16,0 0-25 0,0 0-12 15,0 0-19-15,19 37-41 16,-5 3-25-16,-8-3 26 0,7 0-19 15,-6 0-28-15,-1 4 21 0,1-4-18 16,0 0 0-16,6 0-34 16,-7-4-26-16,7 0 2 0,-6 0 20 15,-7-33-14-15,13 34-9 16,-13-34-1-16,0 0-15 0,7 33 7 16,-7-33 12-16,0 0-15 0,0 0 3 15,0 0 6-15,0 0-14 16,0 0 5-16,0 0 5 15,0 0-21-15,6 29 19 0,-6-29 1 16,0 0-19-16,0 0 8 0,0 0 7 16,0 0-19-16,0 0 20 15,0 0 4-15,0 0-16 0,0 0 19 16,0 0-7-16,0 0-12 0,0 0 15 16,0 0-11-16,0 0-5 15,0 0 9-15,0 0-7 0,0 0-5 16,0 0 20-16,0 0-20 15,0 0 8-15,0 0 9 16,0 0-15-16,0 0 14 0,0 0-8 16,0 0-6-16,0 0 12 0,0 0-12 15,27-26 3-15,-27 26 10 16,26-29-13-16,-26 29-4 0,39-30 17 16,1 1-14-16,-7 3-5 0,-1 4 22 15,8 0-10-15,-1 3-5 16,-6 4 8-16,0 1-11 0,6 6-1 15,-12 4 20-15,6 4-11 0,-7 4-3 16,-6 0 8-16,-20-4-16 16,26 15 13-16,-26-15 12 0,0 0-24 15,33 29 20-15,-33-29 0 0,26 37-5 16,-13-7 14 0,-13-30 3-16,13 29-22 0,-13-29 13 15,0 30 0-15,0-30-16 0,0 0 19 16,0 33-7-16,0-33-9 15,0 0 27-15,0 0-16 0,0 0-11 16,-19 30 15-16,19-30-13 0,-40 14-6 16,40-14 13-16,-46 8-9 15,7-5-11-15,6 1 23 0,0-4-15 16,0 0 0-16,-6 4 3 0,12-8 5 16,-5 0-14-16,32 4 13 15,-46-3 5-15,19-1-13 16,27 4 7-16,-33-4 3 0,33 4-16 15,0 0 14-15,0 0 2 0,-32-14-11 16,32 14 7-16,0 0-2 16,0 0-5-16,0 0 12 0,0 0-18 15,-33-23 11-15,33 23 0 16,0 0-52-16,0 0-27 0,0 0-59 16,-33-22-97-16,33 22-61 0,0 0-122 15,0 0-50-15,-33-26 75 16,33 26-48-16</inkml:trace>
  <inkml:trace contextRef="#ctx0" brushRef="#br0" timeOffset="988">1511 388 477 0,'0'0'47'16,"0"0"15"-16,0 0 16 16,0 0 0-16,0 0-21 0,0 0-3 15,0 0-6-15,0 0-19 0,-33-26-2 16,33 26 4-16,-33-19-4 16,33 19 1-16,-32-14 0 0,32 14 15 15,0 0-20-15,-27-8 9 0,27 8-5 16,-33-7 0-16,33 7 23 15,-32 11 13-15,32-11 33 16,-40 26-12-16,40-26 70 0,-33 37-59 16,7-4 3-16,6 0-8 0,7-3-12 15,13-30-28-15,-6 44 9 16,6-44-1-16,0 37 21 0,0-37-43 16,13 33 18-16,-13-33-29 15,0 0 7-15,39 22-30 0,-13-11 23 16,-26-11-33-16,40-3 30 0,-7-5-30 15,0-6 17-15,-7-1-23 16,7-4 30-16,-33 19-22 0,39-40 13 16,-13-5-14-16,7 1 14 0,-6-4-15 15,-1-7 8-15,-6-5-9 16,-1 5 5-16,-6-8-11 16,1 12 15-16,-1 6-9 0,-7 8 22 15,1 8-17-15,-7 29 1 0,0 0-9 16,0 0 24-16,0 0-32 15,0 0 44-15,0 0-18 0,0 0 22 16,0 0-4-16,0 0 13 0,6 37 8 16,-6-37 1-16,7 44 11 15,-7-11-7-15,0 0 8 0,0-3 16 16,-7 7-17-16,1 0 8 16,6 0-14-16,-13 0-20 0,0 0 4 15,-1-4 1-15,1 0-10 0,7-3-1 16,6-30-6-16,-7 37 0 15,7-37-9-15,-13 37-10 16,13-37 11-16,-7 37-11 0,7-37 10 16,0 0-5-16,-6 37 1 0,6-37-12 15,13 29 6-15,-13-29 6 16,0 0-23-16,0 0-81 0,26 30-74 16,-26-30-125-16,0 0-161 0,0 0-113 15,0 0-55-15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5:14.25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660 864 616 0,'0'0'104'0,"0"0"-5"0,0 0 7 16,0 0-13-16,0 0-17 16,0 0-23-16,0 0-9 0,0 0-11 15,-13-36-9-15,6 6-6 16,7 0-12-16,7-3-19 0,6 4 13 16,-13 29-6-16,20-37 15 15,-20 37-9-15,19-34 6 16,-19 34 17-16,0 0 46 0,33-14 2 15,0 17 4-15,-33-3-29 0,33 22-11 16,-33-22-28-16,39 37-12 16,-6-7 8-16,-7-8 3 0,-26-22-16 15,33 26 16-15,-33-26 2 16,0 0-12-16,27 22 9 0,-27-22-13 16,0 0 35-16,0 0-31 15,0 0-10-15,0 0 4 0,0 0 10 16,0 0 15-16,-27 0-27 0,-6 0 19 15,1 0 1-15,-8 4 16 16,1 3 1-16,-14-3-3 16,7 3 15-16,-13 1 6 0,6-1-35 15,-6 1-11-15,0-1 11 16,7-3 17-16,6 3-43 0,6-7 13 16,1 0 29-16,6-4-14 15,33 4-8-15,0 0-26 0,-33-18 32 16,33 18 0-16,-13-30-29 15,19 1 9-15,-6 29-14 0,27-41 34 16,6 12-21-16,-1 6 13 0,-5 1-11 16,-27 22 31-16,39-15-16 15,-39 15-24-15,33-3 2 16,-33 3 30-16,33 3-12 0,-33-3 12 16,0 0-3-16,0 0 33 15,0 0-21-15,6 34 15 0,-6-34 3 16,-6 33 6-16,6-33-10 15,-26 33 6-15,26-33 37 0,-40 37-2 16,7-4-17-16,7 1-2 16,0-5 4-16,26-29-13 0,-33 48 20 15,7-11-6-15,-1-7 7 0,27-30-7 16,-26 37-36-16,26-37 15 16,0 0-5-16,0 0 33 0,0 0-32 15,-33 26-19-15,33-26 1 16,0 0-12-16,-33 7 8 15,33-7-9-15,-39-19 5 0,39 19-9 16,-33-33 0-16,20 0-11 16,0-8 9-16,6 1 4 0,14-1-4 15,-1 8-17-15,1 0 5 0,-7 33-22 16,13-37-76-16,-13 37-118 16,33-37-228-16,0 11-60 0,13 4-17 15</inkml:trace>
  <inkml:trace contextRef="#ctx0" brushRef="#br0" timeOffset="193">804 229 1332 0,'-19'-30'254'0,"19"30"64"0,0 0-65 15,0 0-111-15,0 0-77 16,0 0-53-16,0 0-197 0,0 0-232 16,0 0-27-16</inkml:trace>
  <inkml:trace contextRef="#ctx0" brushRef="#br0" timeOffset="405">134 0 2222 0,'-13'48'253'0,"6"7"-39"0,7 5-85 0,0-5-67 15,7 4-57-15,-7 0-260 16,-7 4-315-16,1 3-235 15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7:34.6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34 1122 688 0,'0'0'236'0,"0"0"51"15,0 0 6-15,0 0-6 16,0 0-25-16,0 0-5 16,0 0-50-16,0 0-41 0,0 0-33 15,0 0-23-15,-20 33-14 16,14-3-18-16,-1-1 1 0,7 4-34 16,0-3-1-16,0-30 5 15,0 41 3-15,0-41 3 16,7 33 23-16,-7-33 15 15,0 0 38-15,0 0 43 0,0 0-40 16,0 0-61-16,0 0-20 16,39-52-20-16,1-11-2 0,6-14-20 15,19-12-16-15,27-23 5 16,15-13-41-16,31-19-59 16,6-4 16-16,1 4-46 0,-6 13-109 15,-21 21-154-15,-26 21-349 16,-7 22-370-16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7:39.14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0 949 1080 0,'0'0'168'0,"33"-22"97"16,0 11-4-16,-7 8-37 15,0 6 13-15,-26-3-16 0,33 33-25 16,-13 16-28-16,0-1-51 16,-7 3-27-16,0 1-26 0,-6 0-5 15,6-4-24-15,-7-4 4 16,1-11 19-16,-7-33-17 15,6 37 29-15,-6-37 23 0,0 0 8 16,0 0-36-16,33-11-40 16,13-26-8-16,0-22-4 0,27-15-13 15,-1-11 10-15,7-18-4 0,6-19-10 16,7-15-32-16,7-11-95 16,-1-7-46-16,1 4-99 0,-14 7-196 15,-6 7-442-15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7:38.08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0 752 1931 0,'0'0'222'16,"0"0"39"-16,0 0-26 16,0 0-75-16,0 0 22 15,0 0-3-15,6 52-47 0,7 4-52 16,14 4-7-16,-8-1-15 15,8 3-9-15,-1-6-8 16,0-4 9-16,0-3-12 0,-6-12-18 16,-20-37-4-16,20 33 5 15,-20-33 43-15,0 0 3 16,39-4-35-16,1-25-8 0,6-13-14 16,0-21-10-16,6-14-5 15,14-16-35-15,0-15-35 16,13-18-11-16,6-10-23 0,7-13 11 15,7 12-27-15,-14 15-60 16,0 29-96-16,-12 30-155 16,-8 34-264-16,-5 32-109 0</inkml:trace>
  <inkml:trace contextRef="#ctx0" brushRef="#br0" timeOffset="463">335 2175 1036 0,'0'0'359'0,"0"0"84"0,0 0-19 16,0 0-53-16,0 0-117 15,0 0-102-15,0 37-11 16,0-3-22-16,0-4-32 0,19 3-26 16,-5 8 35-16,-1 3-21 15,0 4-24-15,0 4-18 16,0-1-15-16,13-2-11 0,-6-4-3 15,0-8 0-15,0-8 1 16,-20-29-5-16,26 22 12 0,-6-22-3 16,19-14-15-16,0-20 6 15,21-17-6-15,-1-28 6 0,26-13-27 16,1-19-27-16,6-23-33 16,6-10 6-16,7-4 19 0,0 7-11 15,-19 22-37-15,-1 20-106 16,-12 24-172-16,-1 23-229 0,-6 23-142 15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7:36.8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217 1001 866 0,'0'0'229'0,"0"0"86"0,-39-19 13 15,39 19-41-15,0 0-69 16,0 0-36-16,0 0-37 0,0 0 51 16,0 0-56-16,0 0-37 15,-20 33-26-15,20-33-7 16,0 42-18-16,0-9 4 0,0-33 2 15,6 37-6-15,-6-37 9 16,14 30-7-16,-14-30 7 0,0 0 12 16,0 0-30-16,46-15-21 15,0-22-11-15,13-18 0 16,6-20-5-16,21-10-1 16,6-19-5-16,33-11-6 0,7-7-30 15,0-8-13-15,-8 15 4 16,-18 12-28-16,-14 20-89 15,-7 24-148-15,-19 22-209 0,-14 15-252 16,1 22-11-16</inkml:trace>
  <inkml:trace contextRef="#ctx0" brushRef="#br0" timeOffset="739">105 2476 1104 0,'0'0'366'0,"-46"-7"25"16,46 7-82-1,0 0-75-15,0 0-65 0,-33 52-22 16,20-11-35-16,13-41-3 15,-13 44 0-15,13-44-1 16,0 37-6-16,0-37-9 0,0 0-12 16,0 0-17-16,0 0-31 15,53-3-19-15,-1-23-2 0,7-19-5 16,1-10-2-16,18-20-5 16,14-17-48-16,20-15-53 15,6-16-11-15,14-3 10 0,-6 14-30 16,-8 16-108-16,-19 30-200 15,-14 29-273-15,-26 33-31 16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7:39.8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 0 968 0,'0'0'352'0,"0"0"-25"16,0 0-30-16,0 0 1 16,0 0-45-16,-7 29-27 0,7 1-35 15,0 3-44-15,0 8-39 16,7 3-47-16,-7 0-22 0,-7 5-25 15,7 6-2-15,7-3-67 16,-7-1-149-16,7-3-219 0,-7 0-297 16,14-3-93-16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07:11.91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4270 1387 658 0,'0'0'156'0,"0"0"7"0,0 0 0 15,0 0-41-15,0 0 71 16,0 0 24-16,0 0-103 0,-46 26-11 15,46-26-22-15,-26 45-44 16,13-7-3-16,19-5 26 0,7-4-30 16,-13-29 9-16,33 34-39 15,-7-16 7-15,7-7-2 16,-7-11 20-16,-26 0-39 0,40-11 22 16,-7-7-28-16,-33 18 27 15,33-41-12-15,-20 8 11 0,6-9-15 16,-5 5 9-16,-8-7 21 15,1 11-33-15,-7 3 22 0,0 30-13 16,0 0 37-16,0 0 7 16,-59 15 34-16,-14 18-34 0,-5 11 16 15,-8 12-43-15,-6 0 18 16,7 3-29-16,-1 4 28 0,1-4-31 16,6-3-4-16,7-8 4 15,13-7-90-15,6-7-173 16,0-8-215-16,7-12-56 15,0-3 49-15</inkml:trace>
  <inkml:trace contextRef="#ctx0" brushRef="#br0" timeOffset="420">3692 1120 593 0,'0'0'211'0,"0"0"108"16,0 0 10-16,0 0-66 15,0 0-85-15,-7 57-57 0,1-9-27 16,6-7-12-16,-7-4-43 16,0-8-30-16,7-29 0 0,-6 33 0 15,6-33 9-15,0 0-9 0,0 0-22 16,-40 26 9-16,1-15-7 15,6-7 1-15,-6-11 10 0,-1-1-44 16,7-3 17-16,-6-4 4 16,-1-3-6-16,40 18 14 0,-53-33 8 15,14 3 1-15,-1 4 6 16,40 26-17-16,-52-18 20 16,6 14 32-16,0 11 29 0,-14 16-18 15,1 14 7-15,-6 7-21 16,5 4-14-16,8 4-12 0,6 0-2 15,6 0 10-15,14-8-48 16,6 4-126-16,14-11-124 0,6-3-143 16,20-12-59-16,-1 0 16 15</inkml:trace>
  <inkml:trace contextRef="#ctx0" brushRef="#br0" timeOffset="633">3158 757 795 0,'0'0'257'0,"73"-37"20"15,-1 12-20-15,-5 6-112 0,5 4-75 16,7 8-44-16,-7 11-137 15,-13-1-247-15,0 8-80 0</inkml:trace>
  <inkml:trace contextRef="#ctx0" brushRef="#br0" timeOffset="829">2521 2281 1882 0,'-33'22'291'16,"33"-22"31"-16,-33 15-73 0,33-15-117 15,0 0-86-15,0 0-121 16,0 0-103-16,0 0-313 16,0 0-267-16</inkml:trace>
  <inkml:trace contextRef="#ctx0" brushRef="#br0" timeOffset="1049">2140 1143 1544 0,'-40'7'359'16,"-6"20"-1"-16,0 10-90 15,0 11-119-15,-13 0-80 0,13 7-22 16,-6 1-19-16,6-5-68 16,0 2-113-16,0-8-159 0,6-12-235 15,7-7-91-15</inkml:trace>
  <inkml:trace contextRef="#ctx0" brushRef="#br0" timeOffset="1245">1923 843 1360 0,'0'0'252'16,"0"0"-36"-16,53-30-115 15,-53 30-78-15,0 0-108 0,0 0-206 16,46 0-150-16,-46 0-37 15</inkml:trace>
  <inkml:trace contextRef="#ctx0" brushRef="#br0" timeOffset="1680">1575 976 837 0,'0'0'195'0,"0"0"49"16,0 0-42-16,0 0-31 16,0 0-58-16,0 0-68 0,0 0 21 15,0 0-43-15,39 19-19 16,-39-19 58-16,0 0 16 0,0 0-14 16,0 0-35-16,-6 37 10 15,6-37-45-15,-40 22 1 16,40-22 36-16,-46 11-28 0,46-11 13 15,-46-4 28-15,46 4 38 16,0 0-59-16,-20-48-4 0,14 11 15 16,6 37-22-16,13-59 1 15,0 11 4-15,-13 48-7 0,26-56-10 16,-6 12-11-16,-20 44 18 16,20-49 5-16,-20 49-12 0,26-51 16 15,-26 51-7-15,20-59-27 16,0 14 7-16,-7 5 8 0,0-9 22 15,0 1-16-15,-6-4-16 0,12 4 13 16,-6 0-8 0,1 3-51-16,-14 45-87 0,19-48-98 15,-19 48-247-15,20-45-66 0</inkml:trace>
  <inkml:trace contextRef="#ctx0" brushRef="#br0" timeOffset="2336">1028 702 550 0,'0'0'174'16,"0"0"61"-16,0 0 72 15,0 0-59-15,13 41-41 0,-6 7-29 16,6 8-11-16,7 0-48 16,-7-1-28-16,0-3-21 0,8-4-28 15,-8-8-38-15,0-6 5 16,-13-34-7-16,7 34 13 0,-7-34 29 16,-7 29-2-16,7-29-27 15,-34 19-8-15,-12-8-4 0,7-7 7 16,-1-4-10-16,-6-4 17 15,7 8 0-15,0 3 20 16,-1 8 2-16,1 7-3 0,-1 8 8 16,7 6-6-16,1 5-9 15,-1 7 1-15,6 0 16 0,8-2-6 16,-1-2-7-16,0-7 12 16,-13-4-6-16,1-3-17 0,-14-8-7 15,-7-11-7-15,-6-4-6 16,0-14-2-16,-7-1 22 0,13-10 37 15,1-8-15-15,6-7 2 16,13-11-6-16,13-1 4 0,7-15-19 16,13-6-23-16,13-5 2 0,14-3-1 15,5-3-8 1,21-5-75-16,0 4-110 0,19 0-138 16,0 1-249-16,20-5-201 0</inkml:trace>
  <inkml:trace contextRef="#ctx0" brushRef="#br0" timeOffset="2529">969 17 1635 0,'0'0'229'15,"-39"-19"124"-15,39 19-11 16,0 0-116-16,0 0-109 0,0 0-68 15,0 0-49-15,0 0-111 16,0 0-161-16,0 0-219 0,39 15-198 16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7:40.41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486 120 763 0,'0'0'139'0,"0"0"141"15,-26-41-64-15,26 41 10 0,-26-37-31 16,26 37-15-16,-20-29-39 16,20 29-22-16,-53-11-15 0,13 11-6 15,-19 14-26-15,13 12-5 16,-7 4-4-16,-7 7-19 16,21 11-32-16,-7 11 4 15,33 4-66-15,6 12-108 0,27 2-210 16,6 1-262-16,27 3-95 15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7:40.93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532 0 1250 0,'0'0'188'0,"0"0"165"0,0 0-62 15,0 0-91-15,0 0-64 16,0 48-44-16,13 0-34 0,-13 0-26 16,0-4-12-16,-13 4 2 15,0-11-6-15,13-37 3 0,-13 45-19 16,13-45-10-16,0 0-26 15,0 0-27-15,-40 33-2 0,40-33 11 16,-39 4 1-16,39-4 26 16,-53-26 23-16,27-4 4 0,0 1 40 15,26 29 32-15,-46-26 2 16,13 11 19-16,-20 22 7 16,7 16-2-16,0 10-34 15,7 11-12-15,-1 15-29 0,27 4 4 16,7 7-37-16,12 4-78 15,20 7-134-15,14 1-139 0,19-5-260 16,0 1-89-16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7:41.66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219 96 589 0,'0'0'63'16,"0"0"24"-16,0 0 0 16,27-7-12-16,-27 7-57 15,0 0 4-15,19-26 16 0,-19 26 24 16,0 0 11-16,0 0 86 16,0-37-21-16,0 37-51 0,0 0-21 15,-39-19 6-15,6 12-1 16,-6 14-23-16,5 8 2 15,1 0-23-15,0 3-10 0,33-18 31 16,-33 30 4-16,33-30-25 16,-19 37 2-16,19-4-22 0,0-33-47 15,0 0-66-15,59 30-19 16,-13-12 1-16,7-11-10 16,-7-3 40-16,-6-4 18 0,-7 0 51 15,-33 0 3-15,52-4 30 16,-52 4 77-16,0 0 70 0,0 0 7 15,0 0 1-15,0 0-24 16,0 0-32-16,-39 41-8 16,12-4-21-16,-5-4-5 0,5 8 3 15,14-8 21-15,0 8-17 16,13-4-14-16,13 0-38 0,27-4-26 16,-8-7 10-16,21 0-12 15,-7 0-71-15,13-4-118 16,1-4-164-16,-7-10-133 0,6-1-26 15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7:42.15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0 706 0,'0'0'102'0,"0"0"68"16,0 0 21-16,0 0 28 0,26 44-17 15,1-7-31-15,6 4-41 16,-1 3-16-16,8 8-23 0,6 3-6 16,6 4-19-16,-6-7-20 15,-6 0-8-15,-7-8 5 0,-7-3-6 16,-13-1-11-16,0-10-3 15,-13-4-19-15,0-26-12 16,-39 18 8-16,-1-7 10 0,-6-11 3 16,-13-7-18-16,26-12 14 15,-6-3-20-15,6-11 22 0,13-8-27 16,7-7 2-16,13-11-33 16,7-4-18-16,13-3-51 0,6 3-78 15,26 8-126-15,-6 10-75 16,0 12-86-16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7:43.73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499 0 877 0,'0'0'55'16,"0"0"74"-16,0 0 27 0,-33 11 20 16,7 4-26-16,-14 7-8 15,14 4-22-15,-20 15 37 0,7 3-32 16,6-3-28-16,0-4-69 16,13-4 26-16,14-7-2 0,12 0-39 15,-6-26-4-15,33 25-22 0,0-13 25 16,6-5-15-16,-6-7 7 15,7-4-7-15,6-11-11 16,-7 1-18-16,7-8 15 0,-6-8-3 16,6-7 1-16,-7 0 19 15,-6 0-10-15,6 0-5 0,-19 4 65 16,6 3 75-16,-26 30 24 0,13-25-36 16,-13 25-39-16,0 0-3 15,-26 25 16-15,-7 9-13 0,-6 10 15 16,-20 19 7-16,-7 7-5 15,-6 0-33-15,-7 8-25 0,13-1-8 16,-6-6-6-16,13-5-19 16,0-7-43-16,6-3-76 0,27-12-89 15,-7-3-121-15,33-41-178 16,-26 33-170-16,26-33-40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7:49.83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4012 310 342 0,'0'0'43'0,"0"0"6"0,0 0 29 15,0 0-19-15,0 0 0 16,0 0 8-16,0 0-13 0,20-40-39 16,-20 40 14-1,0 0-29-15,0 0 19 0,-46-48 14 16,46 48-27-16,-66-34-6 15,0 12 4-15,14 4-1 16,-1 3-8-16,1 0 22 0,-1 0-24 16,-6 4 7-16,0 0-41 15,6 4 41-15,-6 3 11 0,0 0 11 16,6 8-22-16,7 0 8 16,0 11 23-16,46-15 11 15,-65 40 9-15,12 5-20 0,53-45-11 16,-66 77 5-1,14-7 36-15,12 0-50 0,8 4 50 16,-8 4-1-16,14 7-10 16,6 7 4-16,7 1-20 0,0 3-4 15,13 3-18-15,0-2-12 16,13-5 9-16,7-3 0 16,6-8 17-16,20-11-4 0,7-11 0 15,12-15-13-15,14-10-9 16,13-12 12-16,7-7-2 15,6-12 17-15,7-10-12 0,-1-8-15 16,1-7-24-16,0-11 13 16,-1-8-14-16,1-11-57 15,0-7-21-15,-7-7 50 16,-13-12 23-16,-13-10-8 0,-7-5-3 16,-19-10 32-16,-14-1 14 15,-13 1-25-15,-19 3 20 0,-14 8-28 16,-19 10 16-16,-13 16 12 15,-7 11-50-15,-13 7-7 16,-14 11-8-16,1 7-39 0,0 12-32 16,6 3-38-16,0 7-72 15</inkml:trace>
  <inkml:trace contextRef="#ctx0" brushRef="#br0" timeOffset="816">1614 177 334 0,'-7'-33'26'0,"7"33"-18"15,-20-37 21-15,20 37 19 0,0 0-14 16,-59-33 14-16,7 14-5 16,-1 8-22-16,-13 8 37 15,-6-1-7-15,-7 8 1 0,-13-1 9 16,-13 1 15-16,0 11-36 16,0-4 15-16,-7 11-20 15,7 4-13-15,6 3 33 16,1 16 24-16,6 14 5 0,6 15 5 15,14 14-18-15,13 8-4 16,13 8 20-16,20 3-41 16,19 0 19-16,27-3-8 0,19-1-17 15,14-11 31-15,26-7-5 16,13-14-29-16,13-16-3 16,20-11-20-16,6-22 19 0,14-7-19 15,-1-15-8-15,7-11 13 16,-6-7-5-16,-7-16-7 0,-7-6-36 15,-6-16-3 1,-13-10-5-16,-14-8 14 0,-12-18 16 16,-14-15-5-16,-19-15 21 15,-14-8 2-15,-19 1-11 0,-7 0 53 16,-20 14-5-16,-12 19-12 16,-14 18-36-16,-7 19-62 15,-12 19-119-15,-14 18-163 0,-13 18-93 16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7:51.71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2770 266 448 0,'-39'-44'15'0,"39"44"16"0,-53-40 32 16,7 3-10-16,-7 11-23 16,1 0 19-16,-7 0-14 0,-7 11-8 15,-13-3 8-15,0 7-24 16,-13 3-1-16,0 5 13 15,0-1-14-15,-6 8 3 0,-14-4 8 16,0 3-20-16,-6 5 23 16,-7-5 37-16,0 5 11 15,7-1-42-15,0 4-5 16,6 4 12-16,13-4 7 0,7 4-52 16,7 7 46-16,13 0-52 15,6 8 22-15,7-1 11 16,6 12-26-16,14 0 8 0,-1 3 0 15,8 4 27-15,5 4-5 16,-6-4 11-16,7 3-1 16,0 5-1-16,0 3 49 0,-1-4-48 15,1 1-12-15,6 3-6 16,-6 0 1-16,13-4 0 0,-7 1-3 16,7-4 7-16,6 3 10 15,1 4 3-15,12 4 0 16,14 7-3-16,6 0 1 15,14 4 2-15,12 0-24 0,8 7 28 16,18-3-25-16,1-4 3 16,13-4 11-16,7-7 19 15,6-11-4-15,7-4-20 0,13-11-10 16,13-12 1-16,6-14-1 16,14-7-10-16,6-19-14 15,7-3 1-15,13-8 6 0,-7-4-17 16,-6-6 3-16,-6-1-11 15,-21-4 14-15,1-7-4 0,-20-7-1 16,-7-1 29 0,-13-7-6-16,-20 0 14 0,-6-3-7 15,-20-1 0-15,-6-3 6 16,-14-11 0-16,-6-4-7 0,-13-7-16 16,-7-15 10-16,-6-12-7 15,-1 1-15-15,-12-4 26 16,-1 11 5-16,-13 12-14 0,-6 10-29 15,0 15 21-15,0 11-53 16,-7 11-103-16,0 16-80 16,33 36-34-16,-59-26-81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7:52.95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2394 214 482 0,'0'0'90'0,"0"0"-31"16,-26-48-8-16,-1 15-10 0,27 33-9 16,-59-45 12-16,-6 12 9 15,-1 11-40-15,-13 3 29 16,-13 8-1-16,-6 8 1 16,-8 6 15-16,-12 8 43 0,0 8 4 15,0 7 8-15,-1 0-48 16,8 3-33-16,-1 4 16 0,13 4-20 15,1-3 4-15,12 3-10 16,-6-1 38-16,13 1-10 16,1 4-62-16,-1 7 30 0,13 0 25 15,0 8 9-15,7 3-33 16,7 7 4-16,-1-10-15 0,14 3 11 16,6 0 12-1,0-7-42-15,13-1 57 0,0 1 9 16,7-4-27-16,7 4 36 15,-1-1 23-15,7 1-45 0,0 4 5 16,7 3-9-16,12 4-15 16,1 3-2-16,13 4 26 15,6 4-26-15,7 4-24 0,14 3 19 16,-1-7-7-16,13 0-1 16,0-8-7-16,1-3 17 0,5-8 3 15,1-10-9-15,0-5 21 16,0-3 15-16,6-11-12 15,1-7-26-15,12-4 7 16,-6-8 1-16,14-3 3 0,-1-4-18 16,0-4 0-16,7-3-22 15,-7-5 16-15,-7 5 18 16,1-4-34-16,-1 4 20 0,-12-5 12 16,-1 5-9-16,-6-11-20 15,0 7 26-15,0-12-6 0,-7-2-3 16,7-9-12-16,-7-3 24 15,7-7-9-15,-7-4-9 16,1-7 2-16,-8 3 9 16,1-4 5-16,-13 5-18 0,-1 6 3 15,-12 1 21-15,-14 3-13 16,0-3-9-16,-6 7 17 16,-7-4-21-16,-6 1 10 0,-7-1 0 15,-7-3 0-15,-6-4-29 16,0-8 16-16,0-3-23 0,-7-15-20 15,0-7 21-15,-6-11 24 16,6 3-6-16,-6 4 10 16,-14 4 12-16,8 7-36 0,-8 11 38 15,-12 4-5-15,-1 4-2 16,-6 10-11-16,0 1 14 16,-7 7-18-16,0 4 18 0,1-1 13 15,-1 5-14-15,7 7-9 16,0 3 0-16,-1 8-3 15,8 4-63-15,-1 7-33 0,7 3-67 16,-6 5-159-16,6-1-50 16,6 4-37-16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9:06.1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6113 1031 1214 0,'0'0'-6'0,"0"0"99"0,0 0 149 16,0 0 22-16,0 0-23 15,6 41-64-15,14 7-50 16,13 11-55-16,6 3 23 0,14 5-37 15,-1-4-5-15,7 0-28 16,1-1-10-16,-1-3 11 0,-7-7-7 16,-6 4-16-16,-6-8-10 15,-21 0 15-15,-5-8-17 0,-21 1 4 16,-32 0 8-16,-21 3-52 16,-25-3-16-16,-27-8-9 0,-13 4-33 15,-13-8 15 1,0-3 13-16,14-11 3 0,5-4-1 15,27-11-1-15,13-15 30 16,20-7-46-16,59 22 7 0,-46-63 52 16,27 1-1-16,19 6-8 15,13 8 55-15,-13 48-29 0,46-48-15 16,0 18 53-16,0 19 9 16,6 19-29-16,1 10 27 0,-1 12 28 15,-6 10 33-15,-6 12 81 16,-14 4 3-16,-6 14-16 0,-14 4-24 15,-12 0 15-15,-20 3-21 16,-20-3-47-16,-20-4-29 16,-13-3-16-16,-13-8-25 15,-13-7-9-15,-7-12-12 0,0-14-89 16,7-7-107-16,7-12-174 16,6-14-209-16,13-12-98 0</inkml:trace>
  <inkml:trace contextRef="#ctx0" brushRef="#br0" timeOffset="320">7519 281 738 0,'0'0'80'0,"0"0"37"16,0 0 79-16,0 0 44 0,0 0 22 16,-20 37-6-16,-19 3-10 15,-27 16-39-15,-6 7-82 16,-20 3-53-16,-13 4-34 15,-1-3-17-15,-12 7-32 0,-7-4-163 16,-13 0-255-16,-6-3-122 16,-14 7-11-16</inkml:trace>
  <inkml:trace contextRef="#ctx0" brushRef="#br0" timeOffset="559">5081 1592 1294 0,'-46'26'379'0,"46"-26"35"16,-59 56-74-16,6-1-101 15,1 4-77-15,-8 11-69 0,1-3-53 16,-6 7-18-16,-8-4-63 15,1 0-128-15,-13-11-170 0,6-7-280 16,-13-4-56-16</inkml:trace>
  <inkml:trace contextRef="#ctx0" brushRef="#br0" timeOffset="1087">4312 765 1104 0,'0'0'79'0,"0"0"113"15,0 0 35-15,0 0 24 16,13 37-43-16,-13 26-43 15,-6 18-40-15,-8 15-15 0,8 4-33 16,-7-1-27-16,0-6-18 16,-7-5-11-16,0-6-4 0,-13-12-3 15,-6-7-4-15,-20-12-7 16,-7-2-11-16,-13-16-7 0,-13-7 2 16,13-8-33-16,-6-7-15 15,13-11-24-15,12-11-29 0,8-15 11 16,6-7 33-16,20-11 20 15,6-1 21-15,13 5 2 0,7 3 3 16,0 37 7 0,0 0 2-16,40-37 7 0,-1 22 12 15,-39 15 3-15,46 18-13 16,-46-18 27-16,33 49 16 0,-13 2 43 16,-20 5 21-16,-13 3 10 15,-27 11-3-15,-12 4-17 0,-21 3-27 16,-19 5-10-16,-6-1-20 15,-14 0-2-15,-6-7-18 0,6-7-14 16,14-12-94-16,12-11-138 16,14-10-218-16,13-20-200 0,59-14-10 15</inkml:trace>
  <inkml:trace contextRef="#ctx0" brushRef="#br0" timeOffset="1363">5462 0 763 0,'0'0'167'15,"0"0"170"-15,-79 37 25 0,-13 18-38 16,-20 23-75-16,-19 11-78 16,-7 10-56-16,-13 9-47 0,0 2-24 15,0 1-26-15,-1-4-34 16,8-7-184-16,-7-4-267 0,13-7-216 16</inkml:trace>
  <inkml:trace contextRef="#ctx0" brushRef="#br0" timeOffset="1631">2512 1508 1753 0,'0'0'228'15,"0"0"68"-15,0 0 22 0,0 0-48 16,-40 26-75-16,7 18-69 16,-6 15-57-16,-7 8-28 0,0 7-25 15,-7 7-3-15,1 0-23 16,-1 1-91-16,1-5-123 16,-1-10-199-16,7-8-260 0,0-7-51 15</inkml:trace>
  <inkml:trace contextRef="#ctx0" brushRef="#br0" timeOffset="1905">2170 329 1418 0,'0'0'61'16,"0"0"129"-16,0 0 53 0,0 0 19 16,0 0-91-16,-20 71-67 15,7 17-33-15,6 16-32 16,1 14-1-16,6 0-16 0,0 4-11 16,0-4-5-16,0-7-57 15,-7-11-218-15,-6-8-243 0,-13-7-127 16,-7-7 57-16</inkml:trace>
  <inkml:trace contextRef="#ctx0" brushRef="#br0" timeOffset="2251">1375 1338 1116 0,'0'0'241'16,"0"0"-1"-16,0 0-12 16,-7 48-40-16,1-4-61 0,-1-3-55 15,-13-4-19-15,-13 4-29 16,-13-1 1-16,-6-3-22 16,-7-3-1-16,-14-9-2 0,-5 1 17 15,-14-11-21-15,0-4 13 16,-14-7 7-16,1-4-16 0,0 0 0 15,7 4 0-15,6-1 47 16,13 8 13-16,6 8 15 16,14 3-8-16,13 4-30 0,46-26-29 15,-39 48 4-15,39-48 3 16,-7 59-3-16,20-4-40 0,-13-55-216 16,60 59-254-16,5-14-186 15</inkml:trace>
  <inkml:trace contextRef="#ctx0" brushRef="#br0" timeOffset="2576">704 632 1346 0,'0'0'6'0,"0"0"156"16,-32 41 66-16,32-41-32 16,0 0-55-16,0 0-80 15,0 0-21-15,59 30-34 0,0-23 0 16,-13-14-20-16,-7-12 4 16,1-3 17-16,-40 22-13 0,33-59-5 15,-20 7 6-15,-7 8 16 16,-19 7 3-16,13 37 15 0,0 0-17 15,-46-30-7-15,0 34-5 16,0 14 0-16,13 19-107 16,0 8-362-16,7 3-177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9:09.69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52 624 464 0,'0'0'8'0,"-39"48"30"0,39-48 25 16,-13 41-9-16,13-41-10 15,0 0-16-15,0 0-21 16,39 29 1-16,-39-29 9 0,46 11-25 15,-46-11 15-15,46-11-7 16,-46 11 0-16,0 0 5 16,33-41 16-16,-20 5-3 15,-13 36 31-15,0-49 5 0,-7 13 1 16,7 36 24-16,-19-34 19 16,19 34-52-16,0 0-21 15,-46-7-2-15,46 7-6 0,-46 18-36 16,46-18 32-16,0 0 3 15,-20 41-43-15,20-41-64 16,0 0-82-16,0 0-89 0,46 30-11 16</inkml:trace>
  <inkml:trace contextRef="#ctx0" brushRef="#br0" timeOffset="318">243 132 694 0,'-46'23'46'0,"6"-1"-17"15,7-4 83-15,33-18-32 16,0 0-3-16,0 0 3 16,-6 37-50-16,6-37-5 0,0 0-25 15,52 19-7-15,-6-19 2 16,-6-11 5-16,-7-8 7 15,-7-7-13-15,0-7 26 16,-13 0 49-16,1 0 42 0,-14-1 34 16,-14 5 8-16,14 29-30 15,-32-26-16-15,-8 18-23 0,-6 20-42 16,0 13-25-16,7 5-11 16,6 7-6-16,0 4-156 0,20-1-229 15,13-3-128-15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37:17.59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3938 1085 475 0,'0'0'107'15,"0"0"12"-15,0 0 73 0,0 0 48 16,0 0 61-16,0 0-66 16,0 0-10-16,0 0-14 15,0 0-31-15,0 0-37 16,0 0-33-16,0 0-40 0,0 0-33 16,0 0-23-16,-40 11 8 15,40-11-16-15,-39 0-9 0,39 0 18 16,0 0-20-16,0 0-4 15,-40-33 9-15,40 33 0 0,-19-40-21 16,12 3 21-16,7 37 3 16,0-37-16-16,0 37 15 15,0 0-21-15,7-37 7 0,-7 37 16 16,0 0-19-16,52-19 15 16,-12 12 7-16,-40 7-12 15,52 7-3-15,-12 4 8 0,-40-11 0 16,0 0 11-16,39 41-33 15,-39-41 26-15,33 33 9 16,-33-33-13-16,0 0 15 0,20 45-12 16,-20-45 6-16,13 29-17 15,-13-29 17-15,0 0 12 0,0 0-9 16,0 0 3-16,0 0-23 16,-40 30 25-16,1-12-9 0,-7-10-13 15,7-8 2-15,-14 0 10 16,7-4-21-16,-13-4 30 15,6-3-11-15,1 4-12 16,-1 0 13-16,7-5-21 0,0 1 28 16,0 0-6-16,7 0-17 15,6-7 21-15,33 18-31 0,-40-19 24 16,40 19 4-16,-32-18-19 16,32 18 11-16,0 0 18 15,0 0-32-15,0 0 22 0,0 0-21 16,0 0 5-16,0 0 12 15,0 0-16-15,0 0 17 0,0 0 5 16,32 7 2-16,-5 8 28 16,-27-15-5-16,46 33 43 0,-20-7 10 15,7 4-16 1,-20 3 4-16,7 0 17 0,-14 8 5 16,1-2-4-16,-7 6-4 15,-13-1-15-15,0 0-24 0,-14 1-8 16,-6-1-25-16,-19-7-3 15,-7 0-15-15,-14-7 13 0,-5-5-81 16,-14-6-91-16,6-12-114 16,-6-3-117-16,13-11-190 15,7-16-139-15</inkml:trace>
  <inkml:trace contextRef="#ctx0" brushRef="#br0" timeOffset="561">3333 214 521 0,'0'0'109'0,"40"37"-21"15,-40-37 42-15,0 0-12 16,0 0 9-16,0 0 32 16,46 30 16-16,-46-30-16 15,0 0-52-15,39 0-73 0,-39 0 7 16,0 0-27-16,26-37 8 16,-26 37 43-16,7-44 11 0,-7 14-14 15,0 30 6-15,-26-26-34 16,26 26-4-16,-40-22-38 0,7 18 19 15,0 4-21-15,33 0 28 16,-32 15-28-16,32-15 36 0,0 0-26 16,-20 33 17-1,20-33-11-15,0 0 11 0,26 37-17 16,-26-37 32-16,40 23-9 16,-1-9-15-16,0-10 1 0,7-8 11 15,-13-3-20-15,-33 7 5 16,46-19-11-16,-13 1 24 0,-33 18-18 15,26-30 57-15,-26 30-15 16,0 0 17-16,-19-29-38 0,19 29-8 16,-40-8-13-16,7 8 7 15,1 4 13-15,32-4-8 0,-40 11-16 16,40-11-20 0,0 0 7-16,0 0-62 0,0 0-188 15,-6 37-204-15,6-37-79 16,0 0 2-16</inkml:trace>
  <inkml:trace contextRef="#ctx0" brushRef="#br0" timeOffset="1372">2735 388 522 0,'0'0'131'0,"13"47"48"16,-13-47 32-16,33 52 4 16,-33-52-19-16,40 59-26 0,-40-59-5 15,32 48-28-15,-12-11-21 16,-20-37-17-16,0 0 25 0,0 41-31 15,0-41-47-15,0 0-6 16,0 0-21-16,-46 22-4 16,7-11-11-16,-1-11 7 0,40 0-2 15,-52-11-13-15,52 11-23 16,-33-45 6-16,13 1-17 16,14 3 17-16,6 1 10 0,6 3-10 15,-6 37 11-15,13-41 15 16,-13 41-10-16,0 0 0 0,0 0 2 15,53-26-10-15,-14 15 7 16,-39 11 18-16,46 11 1 0,-6 4-13 16,-40-15 0-16,46 26-5 15,-46-26 22-15,39 33 10 0,-39-33 10 16,0 0 22-16,13 41 13 16,-13-41 11-16,-19 48-13 15,-8-7-15-15,27-41-32 16,-59 48-12-16,0-11 2 0,-7-1 27 15,-6-2 39-15,0-1-30 16,-7-7-23-16,7 0-13 0,-1-12-10 16,8-2 2-16,5-9-3 15,8-10-6-15,-1-8 10 0,7-3 3 16,46 18-4-16,-60-34-10 16,60 34-5-16,-26-48 5 0,26 48-4 15,0-59-3-15,6 19 12 16,-6 40-4-16,0 0 0 15,60-41 1-15,-7 26-14 16,-7 11 21-16,-13 16 15 0,-33-12 20 16,53 44 35-16,-21 4 43 15,1 0-16-15,-13 0-6 0,-7 0 21 16,-13 4 41-16,-13 3-23 16,-13 1-62-16,-7-5-39 0,-26-3-11 15,-7-3 1-15,-20-8-12 16,-6-9-16-16,-7-6-17 0,0-14-56 15,7-8-63-15,0-11-34 16,14-12-47-16,12-1-98 16,7-17-167-16,19-7-142 0,14-11-26 15</inkml:trace>
  <inkml:trace contextRef="#ctx0" brushRef="#br0" timeOffset="1800">1203 0 801 0,'0'0'199'0,"0"0"-78"16,0 0-96-16,0 0 38 0,0 0 182 16,0 0 39-16,0 0-32 15,0 0 5-15,13 59-61 16,13-3-54-16,1-5-64 0,-1 1-14 15,0-4-17-15,1-3-25 16,-27-45 56-16,32 59-17 0,-32-59 7 16,20 47 4-16,-20-47-9 15,-6 44-18-15,6-44-13 0,-46 26-22 16,-7-15-10-16,-13-7 0 16,1-8 0-16,-8-3 0 15,-12-12 5-15,-7-10-2 0,0-8 11 16,0 4-10-16,6 0 45 15,-6 4 27-15,7 3 26 16,0 11 1-16,6 7 15 0,6 16 12 16,1 10-1-16,13 12-14 15,13 3-36-15,13 11-23 0,14 7-27 16,25 1-12-16,14 3-2 16,19 1-15-16,20-1-224 0,7-3-212 15,0-4-437-15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07:19.76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3175 654 699 0,'0'0'60'0,"0"0"68"15,0 0 38-15,59-30-51 16,7 12-52-16,0 3-30 0,6 4 1 16,0 0-52-16,14 4-80 0,-7-1-114 15,-1 4-83-15</inkml:trace>
  <inkml:trace contextRef="#ctx0" brushRef="#br0" timeOffset="-684">4174 1345 613 0,'0'0'84'0,"0"0"58"16,0 0 17-16,0 0 23 0,0 0-17 15,0 0-18-15,0 0-10 0,0 0-29 16,0 0-7-16,0 0 9 16,-33 37-34-16,7-4-47 0,0-3-3 15,12-1 4-15,1 1-30 0,13-30 11 16,0 40 13-16,7-10-27 16,-7-30 8-16,39 22-3 0,-12-11-13 15,5-7 11-15,1-8 18 16,-33 4-23-16,40-29-5 0,-7-1 23 15,-7-3-13-15,-13-1-15 16,7-6 26-16,-14 3-1 0,1 0-18 16,-7 4 22-16,-7-1 6 0,7 34 13 15,0 0-3-15,-46-22 24 16,-6 26 22-16,-14 22 23 0,-19 18 14 16,-1 19 4-16,-12 7-14 0,-8 0-33 15,8 1-20-15,6-5-8 16,6-3-35-16,14-8 5 0,13-14-8 15,6-4-27-15,14-4-70 0,0-11-100 16,39-22-116-16,-40 22-138 16,40-22-76-16,-46 0 42 15</inkml:trace>
  <inkml:trace contextRef="#ctx0" brushRef="#br0" timeOffset="-217">3339 1060 153 0,'0'0'57'16,"0"0"76"-16,0 0 22 0,0 0-17 15,0 0-15-15,0 0-15 0,0 0-33 16,0 0 39-16,0 0-1 15,0 0-23-15,0 0-7 0,0 0-21 16,0 0-33-16,33 37-19 0,-33-37 18 16,0 0-22-16,0 0 9 15,0 0 5-15,0 0 48 0,0 0 4 16,0 0 7-16,0 0-2 0,0 0-29 16,0 0-22-16,0 0 0 15,-39 33-26-15,39-33-10 16,-53 8 29-16,14-8-22 0,-1-8 3 15,40 8 0-15,-52-18-10 0,12 0 14 16,-6 6-13-16,7 1 1 0,0 11 32 16,-7 8 18-16,-7 14 24 15,-6 7 10-15,6 12 13 0,1 11-23 16,6 3-12-16,6 1-25 0,7-1-15 16,14-3 3-16,12 0-6 15,1-1-11-15,19-6-79 0,6-8-84 16,-19-37-130-16,53 33-82 0,6-18-13 15,-6-1 2-15</inkml:trace>
  <inkml:trace contextRef="#ctx0" brushRef="#br0" timeOffset="544">2590 2154 1117 0,'0'0'127'16,"0"0"54"-16,0 0 18 0,0 0 22 16,0 0-36-16,0 0-74 0,0 0-40 15,0 0-23-15,0 0-33 16,0 0-10-16,0 0 34 0,33-33-9 15,-33 33 26-15,0 0-14 0,0 0-18 16,0 0 16-16,0 0-28 16,0 0-1-16,0 0 4 0,0 0-20 15,0 0 10-15,0 0-9 16,0 0 4-16,0 0 0 0,0 0-12 16,0 0 21-16,33-23-9 0,-33 23-10 15,0 0 25-15,39 4-8 16,-39-4-18-16,33 15 16 0,-33-15-5 15,33 11-7-15,-33-11 12 0,0 0-9 16,0 0 4-16,0 0 11 16,0 0-25-16,0 0 30 0,0 0-24 15,33 0-4-15,-33 0 22 16,0 0-16-16,0 0 24 0,20-30-22 16,-20 30 0-16,0 0 10 15,0 0-4-15,0 0-2 0,6-29 0 16,-6 29-21-16,0 0-40 0,0 0-135 15,0 0-125-15,0 0-151 16,0 0-63-16</inkml:trace>
  <inkml:trace contextRef="#ctx0" brushRef="#br0" timeOffset="1647">2071 1212 456 0,'0'0'118'16,"0"0"0"-16,0 0 16 0,0 0 23 15,0 0 68-15,0 0-35 16,-26 37-100-16,19-8 6 0,7-29-7 16,-6 41-28-16,-1-12-14 15,7-29-12-15,7 37-10 0,-1-7 8 16,-6-30-33-16,0 0-3 15,0 0 6-15,0 0 12 0,0 0-10 16,27 30 0-16,-27-30-5 16,0 0-4-16,0 0-6 0,32-23 13 15,-32 23 20-15,20-40-20 0,0 6-7 16,-14 1 12-16,1 4-1 16,-7-5-29-16,7 5 42 0,-7 29 70 15,-7-30 22-15,7 30-65 16,0 0-15-16,-33-7 16 0,-13 18-13 15,-13 7-35-15,0 8 11 0,-13 4 1 16,-7 3 5-16,-7-3-23 16,1-1-1-16,-7-3 19 15,6 0-12-15,8-4-16 0,12-7 28 16,13-4-4-16,14-7-18 0,13-8 4 16,26 4-40-16,0 0 8 15,-20-30-27-15,26-3 36 0,14-7-60 16,13-1 17-16,13 0 14 0,0 1 27 15,0 3 12-15,7 3 12 16,-14 9 2-16,-6 10-9 0,-7 0 28 16,-26 15-18-16,33 0 31 15,-33 0-8-15,0 0 32 16,20 33-18-16,-20-33 16 0,-13 45-36 16,-14-5 5-16,-12-3-10 0,-7-4 0 15,-7-3 49-15,1-4 25 16,12-8 10-16,-6-3-12 0,7-8 31 15,6 1-8-15,0-8 3 0,13-8-32 16,20 8-13-16,-32-22-36 16,18-4 8-16,1-3-25 0,7-8-8 15,6-11 13-15,6 4-20 0,7-12 11 16,1-10-17-16,-1-1-70 16,0-3-25-16,0 0-50 0,-6 3-65 15,6 4-62-15,-7 8-63 16,7 0-27-16,1 7-8 0,-1 3-25 15</inkml:trace>
  <inkml:trace contextRef="#ctx0" brushRef="#br0" timeOffset="1915">2163 0 819 0,'0'0'234'0,"0"0"111"0,0 0-17 15,0 0-77-15,-6 48-39 0,-14 4-21 16,-13 3-56-16,0 8-61 16,-6 3-23-16,-7 5-28 0,-7-5-10 15,1 4-4-15,-8-3-58 0,1-4-74 16,0-4-97-16,-7-4-104 15,7-7-86-15,0 4-15 0,-7-8 28 16</inkml:trace>
  <inkml:trace contextRef="#ctx0" brushRef="#br0" timeOffset="2524">750 1134 459 0,'0'0'126'0,"0"0"-2"0,0 0 20 16,0 0-11-16,0 0 8 0,0 0-25 15,0 0 27-15,0 0-18 16,0 0-36-16,0 0-28 15,0 0-7-15,0 0-22 0,0 0 74 16,0 0-3-16,0 0-51 0,0 30-29 16,0-30 3-16,13 40-16 15,-6-6 6-15,-7-34 27 0,7 33-16 16,-7-33-2-16,0 41 21 0,0-41-25 16,-20 40-10-16,7-10 8 15,13-30-7-15,-40 37-18 0,7-8 11 16,33-29 14-16,-39 37-30 0,0-7 16 15,39-30-2-15,-40 44-3 16,7-7 20-16,7-4 6 16,6 0-26-16,1 1 16 0,5 3-16 15,-5 0 18-15,6 0 2 0,-1 0-20 16,1-8 22-16,13-29-7 16,-13 37 34-16,13-37 26 0,0 0-1 15,-20 33-27-15,20-33-7 0,-39 22-29 16,-7-18 0-16,7-8 11 15,-1-7 15-15,1-7 1 0,6-4 3 16,7-8 10-16,-7-7-30 0,6-15-14 16,14 4 7-16,7-14 6 15,-1-5-4-15,7 4 0 0,0 4-13 16,13 4 3-16,7 3 5 16,6 4-29-16,7 0-62 15,0 0-71-15,0 4-101 0,13 3-105 16,6-3-116-16,-6 7-67 0,0 0-19 15</inkml:trace>
  <inkml:trace contextRef="#ctx0" brushRef="#br0" timeOffset="2740">494 739 833 0,'0'0'85'0,"0"0"148"0,0 0 84 16,0 0-66-16,0 0-41 0,0 0-66 16,0 0 32-16,0 0-31 15,0 0-65-15,0 0-38 0,0 0-42 16,0 0-85-16,0 0-127 0,0 0-182 16,0 0-151-16,0 0-47 15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9:15.32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4429 429 235 0,'0'0'51'0,"0"0"23"16,-26-23 21-16,26 23 8 15,0 0-8-15,-20-33-6 16,20 33-18-16,0 0 1 0,-20-26-22 16,20 26-19-16,-26-33-1 15,-7 4-25-15,7-1-16 0,-14 8 7 16,-6 0 4-16,-6-4-10 16,-14 0-4-16,-13 4-23 0,-6 0 61 15,-14 7-9-15,7 4-18 16,7 11 44-16,-7 7-3 0,20 4-1 15,-7 4-11-15,6 7-3 0,1 4-4 16,0 7 67-16,6 4 22 16,0 0 4-16,14 7 22 15,-1 12-15-15,1 7-36 0,12 7 1 16,14 11 33-16,6 8-24 16,7 3-26-16,13 8 9 0,13 0-9 15,14-8-20-15,12-3-28 16,14-4-5-16,12-11-5 0,8-12 11 15,12-6 2-15,7-12-12 0,7-11 3 16,6-14 7-16,0-8-15 16,0-7-24-16,0-15 0 0,-6-15 19 15,-1-8-12-15,-6-17-32 16,0-16-41-16,0-10-4 16,-19-23-14-16,-8-7 25 0,-12-8 45 15,-14 4 13-15,-12 4 16 16,-8 11 15-16,-19 8-17 0,-19 17 1 15,-14 9 5-15,-13 10-65 0,-13 11-72 16,-7 4-129-16,-6 0-126 16,-14 0-160-16</inkml:trace>
  <inkml:trace contextRef="#ctx0" brushRef="#br0" timeOffset="760">1321 0 227 0,'0'0'25'0,"0"0"11"16,-53 7 7-16,1-7 15 16,-1 4-6-16,7-4 32 0,-7 0-28 15,-6 0-2-15,0 0-15 16,0 8 8-16,-7-1-5 0,1 11 27 15,-8 5-4-15,1 10 21 16,-7 4-10-16,7 11-11 0,0 11 16 16,-1 11 25-16,8 8 0 0,-1 14 48 15,13 8-46-15,7 11 4 16,13 3-23-16,7 4-25 0,6-3-23 16,14-12-21-16,12-7-10 15,8-18 15-15,25-4-15 16,7-15 7-16,20-7-1 0,13-15-16 15,13-15 2-15,6-11 11 16,14-11 2-16,6-11-10 0,14-11-23 16,6-8 9-16,0-11-15 0,-7-14-53 15,-6-11-1-15,0-12 9 16,-7-14 35-16,-6-4 5 0,-7 3 11 16,-13 1 11-16,-13 14 4 15,-20 8 11-15,-26 4-27 0,-14 6 9 16,-19 5 21-16,-19 0-8 0,-21 7-3 15,-19 0-4-15,-13 3-42 16,-7 5-69-16,-6-1-63 16,-1 8-82-16,-6-1-29 0,0 1-42 15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9:18.6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2494 368 301 0,'0'0'40'0,"-32"-18"-6"15,32 18-12-15,-40-19 11 16,7 8-22-16,0 4 2 16,-6-1-3-16,0-7 2 0,-7 1-5 15,-7-1-7-15,-6 0 22 0,-7-3-52 16,0-1 99-16,-6 1-8 15,6-4-15-15,-6 3-7 0,6 1-12 16,1 3-1-16,-8 0-7 16,14 4-10-16,-6 7 17 0,5 1-23 15,1 3 2-15,7-4 6 0,-7 0 0 16,13 0-15-16,-7-3 10 16,0 3 2-16,7-7-8 0,0 0-12 15,0 0 7-15,46 11 5 16,-52-15 19-16,6 8-31 15,46 7 20-15,-46-4-15 0,46 4 23 0,-59-3-13 16,59 3-3 0,-59 3 9-16,13 5 5 0,6 3 26 15,40-11-19-15,-52 18-10 0,12 1 12 16,1-1 9-16,39-18 3 16,-53 33 11-16,14-10 7 0,39-23-15 15,-53 40 12-15,14-3-29 16,6-4 20-16,7 4-23 0,26-37 38 15,-33 52-54-15,13-8 48 0,0-3-13 16,1-4-10-16,5 4 11 16,1-1 22-16,-6 1-26 15,12 3-4-15,-6 1 13 0,6-1 2 16,-6-3-10-16,7 3-7 16,-8 0-11-16,8 4-6 0,6-3-8 15,-7-1-3-15,7 4 4 0,0-4-9 16,13 4 2-16,1-3 22 15,-1 3 11-15,0-4-24 0,0-7 17 16,0 4-9-16,7-1-8 16,0-6-20-16,6 2 26 0,-26-36-12 15,52 52 8-15,-6-11-5 16,0-8 3-16,7-3 16 16,0-8-43-16,6 0 18 0,0-4 12 15,7 5-9-15,-7-5 11 0,6 1-26 16,1-5 3-16,6 5 32 15,-6-1-12-15,6-3-6 0,1 0-2 16,-1-4 0-16,-6 0-19 16,6-4 23-16,0-3-20 0,-6-4 16 15,0-4-12-15,-1-3-12 0,1-4-10 16,0-8-4-16,0 1 1 16,-1-4 3-16,-6-4-1 0,7-7-4 15,-7-4-12-15,-6 0 23 16,-7-4-4-16,0-3 18 15,-7-1-11-15,1 5 11 0,-14-4 17 16,0 7-6-16,-6 0-8 16,-7 0 20-16,-6-4-34 0,-1 4 13 15,1-4 12-15,-7 1 0 0,0-1-11 16,-7-3 13-16,1-4-25 16,-7 7-9-16,6 4 41 0,-6 4-44 15,6 3 40-15,7 30-12 16,-6-29 12-16,6 29-24 0,0 0 11 15,0 0 13-15,0 0-27 0,0 0 29 16,-7-26-16 0,7 26-69-16,0 0 7 0,0 0 2 15,0 0-22-15,0 0 38 0,0 0-15 16,0 0 7-16,0 0 12 16,0 0-16-16,0 0 15 0,0 0-11 15,0 0-2-15,0 0 32 16,0 0-13-16,0 0 14 0,0 0-10 15,0 0-8-15,0 0 5 0,0 0-21 16,0 0-24-16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9:23.80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4 429 0,'0'0'14'0,"0"0"-9"0,33-14 50 16,-33 14 19-16,33 0 36 15,-33 0-28-15,32 11 29 0,1 0-18 16,7 7-24-16,6-3 12 16,0 7-29-16,0 0 11 15,13 1-13-15,7-1 22 0,6 4-29 16,7-1 3-16,6 1-29 0,7 4-4 16,7-1 34-16,19-3 58 15,0 0-69-15,7-4-3 0,7-3-27 16,-1-4 0-16,0-4-6 15,7-8 10-15,-6-3-10 0,-1-7 17 16,-6 3-12-16,-13-10-18 16,-7 2 21-16,-13-2-5 0,-20 3-18 15,-19-8-3-15,-7 4-8 0,-46 15 8 16,0 0-13-16,0 0-25 16,39-40 4-16,-39 40 6 15,0 0 13-15,-6-37-30 0,6 37-51 16,0 0 16-16,0 0 4 15,0 0-21-15,-33-26-4 0,33 26-67 16,0 0-38-16</inkml:trace>
  <inkml:trace contextRef="#ctx0" brushRef="#br0" timeOffset="820">1879 947 412 0,'0'0'49'0,"0"0"18"16,0 0 9-16,0 0-9 15,0 0-6-15,0 0-37 0,0 0-21 16,0 0 6-16,0 0-17 16,0 0 18-16,0 0-35 0,0 0 45 15,13-45-23-15,-13 45 10 16,0 0-7-16,0 0 25 0,0 0-12 16,53-18 9-16,-53 18-9 0,52-4-11 15,-6 4 5-15,-46 0-3 16,53 0 0-16,-53 0 3 15,53-4-31-15,-14-3 15 0,-39 7 0 16,33-7 13-16,-33 7-31 16,0 0 19-16,0 0-3 0,0 0 8 15,0 0-3-15,0 0-3 16,-46-26 23-16,0 22-9 0,0 8 25 16,-13 14 33-16,6 4 7 0,-6 8 45 15,6 7 12-15,-6 0-6 16,7 0-2-16,-1 3 24 0,7 8-17 15,7-3-33-15,39-45-38 16,-59 55 11-16,59-55-30 16,-53 48-7-16,53-48-23 0,0 0-2 15,-39 48-7-15,39-48-21 16,0 0-112-16,0 0-107 0,-53 26-73 16,53-26-38-16,0 0-19 0</inkml:trace>
  <inkml:trace contextRef="#ctx0" brushRef="#br0" timeOffset="1026">1492 762 795 0,'0'0'136'16,"0"0"94"-16,0 0-9 0,0 0-30 15,0 0-92-15,0 0-43 16,0 0-35-16,0 0-45 0,0 0-187 16,39-33-122-16,-39 33-64 0</inkml:trace>
  <inkml:trace contextRef="#ctx0" brushRef="#br0" timeOffset="1260">1340 662 1166 0,'0'0'160'15,"0"0"23"-15,0 0-24 0,0 0-66 16,-39 52-35-16,13-4-24 0,26-48-37 15,-13 66-47-15,-1-10-203 16,14-56-149-16,-19 63-55 16</inkml:trace>
  <inkml:trace contextRef="#ctx0" brushRef="#br0" timeOffset="1569">972 954 1077 0,'0'0'16'16,"0"0"40"-16,-46-19 169 16,46 19 10-16,-46 4-48 0,46-4-48 15,-52 26-69-15,6-7-3 16,0 3-44-16,0-11-31 0,-7 4 28 15,1-8 17-15,-14 0 25 16,7 1-16-16,-13-5 19 0,6 1-40 16,7 0 2-16,0-8-27 15,13 4-20-15,6 0-99 0,40 0-68 16,0 0-85-16,-52-4-107 0,52 4-26 16,0 0-41-16</inkml:trace>
  <inkml:trace contextRef="#ctx0" brushRef="#br0" timeOffset="1737">598 1294 1563 0,'0'0'65'16,"0"0"-11"-16,0 0 11 15,0 0-39-15,0 0-58 0,0 0-101 16,0 0-103-16,0 0-85 15,46-44-86-15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9:31.45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4205 861 360 0,'-13'-4'6'0,"13"4"39"0,0 0 27 16,0 0 1-16,-26-11-21 16,26 11-19-16,0 0-27 0,0 0 5 15,0 0-11-15,-7-29 0 16,7 29 13-16,0 0-22 0,7-26 6 15,-7 26-3-15,0 0 8 0,0 0 5 16,0 0-7-16,0 0 12 16,0 0 13-16,0 0 12 0,0 0 70 15,0 0 15 1,0 0 24-16,0 0-29 0,7 33-16 16,-14 11 21-16,-13 4 6 15,-6 4 2-15,0 0 10 0,-14 0-7 16,7-1-7-16,-6-3-17 0,0 0-27 15,-1-3-23-15,1-8-15 16,12-8-23-16,27-29-10 0,-39 37 3 16,39-37-17-16,-33 22 6 15,33-22-6-15,0 0-14 0,-26 8-40 16,26-8-31-16,0 0-42 16,0 0 18-16,-20-48 10 15,20 3-11-15,7 1 34 0,-1-8 22 16,7 1-3-16,1 3 15 15,-1 0 22-15,0 7 13 0,0 11 4 16,-13 30 13-16,13-29-2 16,-13 29 13-16,0 0 131 0,0 0 40 15,20 33-46-15,-7 11-21 16,0 4-10-16,0 4-35 0,0 0-24 16,1 3 1-16,12-7-1 15,-6-7-22-15,12-4 5 16,1-8-31-16,7-6 1 0,-7-1-4 15,-1-11-60-15,-5-4-23 16,-27-7-83-16,0 0-124 0,33 0-217 16,-33 0-113-16</inkml:trace>
  <inkml:trace contextRef="#ctx0" brushRef="#br0" timeOffset="1056">1117 883 219 0,'0'0'76'0,"26"0"19"15,-26 0-12-15,0 0 6 16,0 0 12-16,0 0-31 16,33-3-8-16,-33 3-4 0,0 0 3 15,33-12-13-15,-33 12 1 16,0 0 37-16,26-7-33 0,-26 7-5 16,40-15-8-16,-40 15-16 15,0 0-21-15,26-15 29 0,-26 15-24 16,33-18-2-16,-33 18-20 15,26-30 24-15,-26 30 18 0,0 0-47 16,26-33 62-16,-26 33-6 16,0 0 34-16,0 0 31 0,0 0 26 15,0 0 36-15,0 0-29 16,0 0 25-16,0 33-38 16,-19 12-58-16,-8 3 18 0,1 4-25 15,0-1-13-15,-7-3 3 16,0 0-26-16,0-3-7 0,-6-1 8 15,-1-7-12-15,1-4-2 16,-1-3-12-16,1-8-5 0,13-4 17 16,6-3-8-16,20-15-5 15,-26 8-3-15,26-8-10 0,-27-4-20 16,27 4-23-16,-19-26-23 0,12-4 22 16,14 5 31-16,-1-1 15 15,-6 26 12-15,27-34-5 16,-27 34 9-16,32-25-5 0,8 14 11 15,-7 7 7-15,6 11 27 0,-6 12-30 16,0 3 25-16,0 11 1 16,-14 4-7-16,8 0-13 15,-1 4-2-15,-6-1-20 0,6 1 6 16,0-12-86-16,-26-29-173 16,40 37-180-16,-14-11-87 0,7-11-65 15</inkml:trace>
  <inkml:trace contextRef="#ctx0" brushRef="#br0" timeOffset="1876">3305 739 675 0,'0'0'145'15,"0"0"24"-15,0 0 47 0,0 0-19 16,0 0-47-16,0 0-92 16,0 0-30-16,0 0 2 0,0 0-9 15,0 0 8-15,0 0-29 0,-33 15-8 16,33-15-52-16,0 0-47 15,0 0-24-15,0 0 20 0,-6-48-20 16,12 4 11-16,7-1 34 16,7 1 35-16,6 11 46 15,-26 33-17-15,40-45 25 0,-1 16-11 16,-39 29-3-16,46-22 31 16,-6 14-7-16,-40 8 37 0,33 11 42 15,-33-11 24-15,0 0-33 16,32 45 20-16,-18-1-9 0,-14-44-13 15,0 48-42-15,-14-7 6 0,14-41 7 16,-46 44-9-16,7-15-9 16,0-6 4-16,-7-5-14 0,13-14-13 15,0 0-16-15,0-8 5 16,33 4 26-16,-39-15-26 0,39 15-18 16,-33-33 20-16,6-4-15 15,21-4 13-15,-7-3-7 16,13-4-10-16,0 0 17 0,-7 0-10 15,7 3-34-15,7 8-42 16,-7 1-86-16,0 36-57 0,13-37-18 16,-13 37-76-16</inkml:trace>
  <inkml:trace contextRef="#ctx0" brushRef="#br0" timeOffset="2125">3653 0 1080 0,'0'0'150'0,"0"0"96"15,0 0-42-15,0 37-50 0,-26 7-29 16,-7-3-68-16,0 3-33 15,-6 4-27-15,-7 1-118 0,0-1-123 16,-7-8-107-16,7 5-39 16,-6-1-24-16</inkml:trace>
  <inkml:trace contextRef="#ctx0" brushRef="#br0" timeOffset="2908">2865 665 649 0,'0'0'90'0,"0"0"44"16,0 0 20-16,0 0-57 15,0 0-42-15,0 0 5 16,0 0-18-16,0 0-6 0,0 0 11 15,0 0-2-15,-7 26-30 16,7-26-10-16,0 0 15 0,-6 30-3 16,6-30-8-16,0 0-2 15,0 0-7-15,0 0-8 0,-13 29 8 16,13-29-5-16,0 0-28 16,0 0 16-16,0 0-51 0,0 0-31 15,0 0 14-15,-20-29 6 0,13-5 13 16,20 1 39-1,-6 4 10-15,6-5-3 0,-13 34 17 16,26-33 9-16,-26 33-16 0,0 0 31 16,0 0 23-16,0 0 22 15,33-4 21-15,-33 4-11 0,0 0 9 16,0 45-10-16,0-8-14 16,-19-4-43-16,-8 0-3 0,27-33-21 15,-46 41 8-15,13-15-9 16,1-4 7-16,-1-11-17 0,33-11 7 15,-46 7-10-15,13-7-9 0,33 0-21 16,-33-11-6-16,33 11-16 16,-26-33 28-16,6 0-4 15,13-8 8-15,7 4 30 0,0 0-8 16,0 8 5-16,0 29 31 16,0 0-23-16,0 0 14 0,0 0 37 15,0 0 34-15,0 0 4 16,20 29 7-16,-7 16-7 0,-6 3 24 15,-1 7-35-15,1 0 4 16,-7 8-2-16,13-4-13 0,-6-3-14 16,-1-5-16-16,7-6-15 15,-6-5-17-15,0-6 7 0,-7-34 2 16,-7 33 0-16,7-33-14 16,-33 29-5-16,-6-6 10 15,-1-12 3-15,-6-11-11 0,0-4 8 16,0-11-16-16,0-7 11 0,7-11-4 15,-1-11 14-15,8-8-14 16,5-11 1-16,8 0 2 0,12 0-3 16,14 1-34-16,6 6-71 15,6 1-114-15,21 7-67 0,-7 3-49 16,6 8-44-16</inkml:trace>
  <inkml:trace contextRef="#ctx0" brushRef="#br0" timeOffset="3824">683 347 304 0,'0'0'44'16,"0"0"27"-16,0 0 0 0,0 0-2 16,0 0 22-16,0 0 3 15,7 34-17-15,-1-5 38 0,-19 5-1 16,0 10 18-16,0-3-4 16,-7 7 4-16,0 0-31 0,-6 0-22 15,0-4 3-15,6 4-25 16,-6-4-24-16,6-7-27 0,0-3-6 15,1-9 4-15,19-25-4 16,-7 23 0-16,7-23 2 16,0 0-11-16,0 0 2 0,0 0 9 15,0 0-28-15,0 0-26 0,0 0-12 16,-6-34-20-16,6 1 12 16,0-4 18-16,6 4 27 0,-6 3 7 15,0 30 20-15,0-37 8 16,0 37-32-16,-6-29-3 0,6 29 29 15,0 0-12-15,0 0-7 16,-40-4 29-16,7 8 18 0,33-4-19 16,-39 26-7-16,6-4 24 15,33-22-21-15,-39 22 4 0,39-22 9 16,-27 18-2-16,27-18-18 16,0 0 7-16,-39 19 8 0,39-19-10 15,-33 7-2-15,33-7-6 16,-33-3-8-16,33 3 20 0,0 0-1 15,-33-19-11-15,33 19-5 16,0 0 26-16,-33-18 42 0,33 18-14 16,0 0 27-16,-26 14 43 15,6 16-25-15,14 0-27 16,-7 7-28-16,13-1-23 0,0-2-13 16,13-1 13-16,0-3-10 0,-13-30-79 15,26 33-185-15,7-11-150 16,7-11-77-16</inkml:trace>
  <inkml:trace contextRef="#ctx0" brushRef="#br0" timeOffset="4013">677 1072 1376 0,'0'0'112'15,"0"0"63"-15,0 0 29 16,0 0-85-16,0 0-53 0,0 0-137 16,0 0-126-16,0 0-187 15,0 0-111-15</inkml:trace>
  <inkml:trace contextRef="#ctx0" brushRef="#br0" timeOffset="4193">19 1578 1164 0,'33'-8'16'0,"20"-14"-16"16,13-11 23-16,6-4-19 0,0-4-83 15,7 1-122-15,-7-8-82 16</inkml:trace>
  <inkml:trace contextRef="#ctx0" brushRef="#br0" timeOffset="4417">473 255 1503 0,'-7'-37'143'0,"7"37"1"16,0 0-20-16,0 0-31 0,0 0-63 15,0 0-13-15,0 0-183 16,0 0-150-16,0 0-141 0,0 0-58 16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39:58.47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2497 779 273 0,'0'0'96'0,"26"-45"7"16,-26 45 43-16,13-40-13 15,-13 40-22-15,0 0 8 0,-6-52-36 16,6 52-7-16,-20-44-44 16,20 44 4-16,-33-45-26 0,33 45-8 15,-52-48-2-15,52 48 26 16,-59-55-45-16,13 14 40 15,0-3-29-15,0 3 15 0,0-3-25 16,0 3 14-16,0 1-10 16,-7-1 17-16,0 4 14 15,-6 4-41-15,0 3 24 0,0 8-17 16,0 7 33-16,-7 4-16 16,7 7 22-16,0 1-41 15,6-1 19-15,1 4 25 16,6 4-32-16,46-4 17 0,-66 7-33 15,20-3 34-15,46-4-23 16,-53 7 15-16,53-7-3 0,-52 11-5 16,52-11 5-16,-53 8 12 15,53-8 28-15,-59 11-27 16,7 4-1-16,6-1 9 0,0 5-27 16,-7 3 38-16,7-4-28 15,0 1-8-15,0-1 7 16,0 5 33-16,46-23-36 15,-59 25 47-15,6 1-29 0,7-4 34 16,-6 1-23-16,12 2-5 16,40-25 2-16,-59 41-5 0,13-11-27 15,46-30 34-15,-52 37-36 16,52-37 1-16,-46 44 14 16,46-44 9-16,-46 52 1 0,13-12-8 15,6 1-3-15,8 0 3 16,-1-1 18-16,0 1-38 0,7 3 13 15,0 1-7-15,0 3 12 16,0 0 5-16,0 3 4 0,6 1-11 16,0 0 22-16,1 0-10 15,6 3-17-15,6-3 21 16,1 3-12-16,6 0-19 16,0-3-1-16,7-4 30 0,6 0 3 15,7-3-8-15,7-8 3 16,-1-1 5-16,0-6 31 15,1-8-14-15,-1 0-5 0,7 1-26 16,0-9-17-16,-6 5 18 16,-40-19 10-16,52 22-1 0,-6 0-23 15,-6-3-6-15,-7-5 11 16,-33-14 6-16,59 26-13 0,-7 0 0 16,-6-11 14-16,7 0-7 15,-7-4-12-15,6-4 12 16,-6-3 10-16,7 3 6 15,-7-3-21-15,-7 0 5 0,7-4 6 16,-6-4 10-16,-1 4-1 16,1-4-15-16,-1-3 10 0,1-4 20 15,6 0-1-15,0-4-19 16,6-4-18-16,7-6 18 16,0-1 10-16,14-4-14 0,-1 1 2 15,0-5-14-15,1 1 3 16,-8 0 3-16,-6 0 6 0,1-1-28 15,-1 1 8-15,-20 0 28 16,1-4-8-16,-8-7-3 16,1 3 4-16,-6-3-28 15,-8-1 29-15,-6-3 3 0,7-4-3 16,-7 4-20-16,-6 0 12 16,6-3 12-16,-6 3-9 0,6-4-29 15,-7 4 28-15,1 0 1 16,-1 0 19-16,-6 4-37 0,0 44 15 15,0-60 6-15,-6 16 8 16,6 44-12-16,-7-44-20 16,7 44 10-16,-6-45 17 15,6 45 12-15,0 0-36 0,-7-48 0 16,7 48 28-16,-13-40 0 16,13 40-18-16,-7-45-7 0,7 45 3 15,0 0 16-15,-13-48 1 16,13 48 2-16,0 0-20 15,-19-44-18-15,19 44 41 0,0 0-8 16,-14-44 3-16,14 44-20 16,0 0-59-16,0 0-139 0,7-41-111 15,-7 41-64-15,0 0 7 16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45:08.501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1892 1086 80 0,'0'0'11'0,"0"0"0"16,0 0 9-16,0 0 22 0,0 0 46 15,0 0 19-15,0 0-17 16,0 0-9-16,0 0-37 0,33-22-17 16,-33 22-5-16,0 0 13 15,0 0-35-15,0 0 12 16,0 0-5-16,0 0 22 16,0 0 1-16,0 0-3 0,0 0-19 15,0 0-20-15,0 0 12 16,0 0 23-16,0 0-23 0,46 0-8 15,-46 0 3-15,33 7 19 16,-33-7 3-16,0 0-17 0,46 7-6 16,-46-7-6-16,0 0 1 15,39 11-19-15,-39-11 44 16,0 0 11-16,0 0-17 0,46 4 7 16,-46-4 28-16,0 0-10 15,0 0 29-15,0 0 0 16,0 0-13-16,0 0-38 0,0 0 18 15,0 0-20-15,0 0 4 16,0-37-13-16,0 37 0 16,-19-40 4-16,-8 3 12 0,-5 3-8 15,-1-3-8-15,-7 4-15 16,1-4-9-16,-14 0 34 0,1-3-22 16,-1 3 20-16,-6 0-29 15,-7 4 44-15,7 3-19 0,-7 4 13 16,-6 4-30-16,0 0 24 15,-14 3-11-15,1-3-7 0,-7 0 12 16,0 3-15 0,0-3 10-16,7 4-8 0,-1-4 4 15,7 3-7-15,0 1 23 16,14 3-9-16,-1-4 4 0,0 5-26 16,14-1 28-16,12 0-9 15,1-3 6-15,39 18-6 0,-46-15 5 16,46 15-16-16,0 0 19 15,0 0-16-15,-40-15 18 0,40 15-36 16,0 0 37-16,0 0-16 16,0 0 19-16,0 0-25 0,0 0 3 15,0 0 3-15,0 0 14 16,40-4-6-16,-7 1 12 16,6-1-28-16,7-7 7 15,0 4 21-15,0-12-27 0,7 1 3 16,-1-1 9-16,1 1 14 15,-1-4-31-15,1-1 4 0,0 5 2 16,-1-1 5-16,-12 1 6 16,-1 7 25-16,-6 3-37 0,-33 8 30 15,33-7-12-15,-33 7 7 16,0 0-31-16,0 0 21 0,0 0 1 16,0 0-14-16,0 0 10 15,0 0 8-15,0 0 2 16,-40 15-2-16,-6 0-23 0,-13-4 29 15,-13 0-28-15,0-8 4 16,-7 5-2-16,0-8 29 16,-7 0-28-16,14-4 18 0,0-3 10 15,13-1-23-15,0-3 23 16,13-3-30-16,6 2 15 0,40 12 3 16,-46-14-27-16,46 14 34 15,-39-11-12-15,39 11 0 0,0 0-3 16,0 0 3-16,0 0 0 15,0 0 4-15,0 0 2 0,0 0-17 16,26 48 11-16,0-11 9 16,-26-37-23-16,53 48 7 15,-7-8 21-15,-7-7-2 0,-6 1-20 16,-33-34 18-16,46 55-86 16,-6-3-79-16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45:12.396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35 11 141 0,'0'0'35'16,"0"0"5"-16,0 0 27 16,0 0-10-16,0 0-1 0,0 0 29 15,-7-33-33-15,7 33-27 16,0 0 9-16,0 0-27 0,0 0-7 16,0 0 5-16,0 0 4 15,0 0 8-15,0 0-3 0,0 0-6 16,0 0-3-1,0 0-5-15,0 0 0 0,0 0 7 16,0 0-16-16,0 0 24 16,0 0-2-16,0 0-2 0,0 0 15 15,13 40-26-15,-13-40-5 16,20 52 18-16,-7-11-5 0,-13-41 2 16,13 48-10-16,0-11 0 15,-13-37 5-15,7 44-5 0,-7-44 0 16,0 48-6-16,0-48 27 15,6 45-26-15,-6-45 5 0,0 40 0 16,0-40 3-16,0 0-15 16,0 0 30-16,0 0-26 0,0 0 4 15,0 37 4-15,0-37 0 16,0 0 6-16,0 0-6 16,0 0-9-16,0 0 34 0,0 0-38 15,0 0 2-15,0 0 18 16,0 0-12-16,0 0 15 0,0 0-10 15,0 0-14-15,0 0 38 16,0 0-35-16,0 0 19 16,0 0-8-16,7 37-12 0,-7-37 24 15,0 0-16-15,0 0-10 16,0 0 38-16,7 37-27 16,-7-37 6-16,0 0 5 0,0 0-19 15,0 0 29-15,0 0-26 16,0 0 12-16,0 0 9 0,0 0 5 15,0 0-21-15,0 0 14 16,0 0-6-16,-20-48 9 0,13 4-8 16,1 7-20-16,-1-4 5 15,7 0 30-15,0 1-39 0,0-1 7 16,0 8 34-16,0 33-33 16,7-48 4-16,-7 48 20 0,0-37-28 15,0 37 8 1,0 0 6-16,0 0 0 0,6-37 4 15,-6 37-8-15,0 0 13 16,0 0-9-16,0 0-15 0,0 0 28 16,0 0-13-16,0 0-15 15,0 0 15-15,0 0 0 0,0-37 3 16,0 37 5-16,0 0-8 16,0 0 17-16,0 0-33 0,0 0 16 15,0 0 0-15,0 0-14 16,0 0 6-16,0 0 19 0,0 0-11 15,0 0 9-15,0 0-3 16,33 0-23-16,-33 0 17 16,46 7-4-16,0-3 11 0,-13 0 4 15,6 3-15-15,1-3 8 16,-1 3 7-16,1 1-22 0,-7-1 4 16,6 0 27-16,-6 1-34 15,-33-8 9-15,33 4 5 0,-33-4-8 16,0 0 3-16,0 0 30 15,33 3-35-15,-33-3 22 16,0 0-9-16,0 0-14 0,0 0 28 16,0 0-9-16,0 0-32 15,0 0 45-15,0 0-16 0,0 0-22 16,0 0 8-16,0 0 9 16,0 0-9-16,0 0 16 15,0 0-7-15,0 0 4 0,0 0 2 16,32 8-26-16,-32-8 37 15,33 7-10-15,-33-7-10 0,27 4-4 16,-27-4 15-16,32 3-27 16,-32-3 40-16,0 0-29 0,0 0 11 15,0 0 17-15,0 0-16 16,0 0-16-16,0 0 12 0,-39-3 0 16,0-1 10-16,-1 0-7 15,1 4-18-15,-1-3 27 0,-6-1-12 16,7 4-11-16,-7 0 26 15,6 0-5-15,-6 0-21 16,7-4 16-16,0 4-13 16,39 0 4-16,-46 0 11 0,46 0 8 15,-46 0-25-15,46 0 5 16,0 0 5-16,0 0-8 0,0 0 29 16,0 0-36-16,-40-3 15 15,40 3 14-15,0 0-23 0,0 0 9 16,0 0 16-16,0 0-24 15,0 0 14-15,0 0-3 16,0 0-15-16,-33-12 1 0,33 12 34 16,0 0-44-16,0 0 25 15,0 0 10-15,0 0-23 0,0 0 25 16,0 0-32-16,0 0 31 16,0 0-5-16,0 0 16 0,0 0-1 15,0 0 5-15,0 0-30 16,0 0 3-16,0 0 16 15,0 0-19-15,0 0 7 0,0 0 0 16,-33 52-30-16,20-8 35 16,7-3 20-16,6-4-35 0,0-37 15 15,0 52-12-15,0-15-7 16,0-37 17-16,13 48-7 0,-13-48-3 16,6 37 0-16,-6-37 15 15,0 0-35-15,0 0 31 16,14 37-3-16,-14-37-24 0,0 0 37 15,0 0-31-15,0 0-9 16,0 0 38-16,0 0-27 0,0 0 8 16,0 0 17-16,13 37-17 15,-13-37-16-15,0 0 36 0,0 0-20 16,0 0 0-16,0 0 0 16,0 0-19-16,0 0 38 0,0 0-6 15,0 0-24 1,0 0 7-16,0 0-6 0,0 0 0 15,0 0 35-15,0 0-31 16,0 0 15-16,0 0-6 0,0 0-3 16,0 0 14-16,0 0-21 15,0 0-3-15,0 0 24 0,0 0-24 16,0 0 17-16,0 0-24 16,0 0 10-16,0 0 19 0,33-48-24 15,-14 0 21-15,-6 3-9 16,1-3 0-16,5 0-5 0,-12 8 5 15,-7 40-20-15,20-41 34 16,-20 41 2-16,0 0-39 16,0 0 42-16,0 0-31 0,0 0 6 15,0 0 3-15,0 0 0 16,0 0 9-16,0 0-6 0,0 0-5 16,0 0 10-16,0 0-10 15,0 0-25-15,0 0 55 16,0 0-32-16,0 0 18 0,0 0-15 15,39 33 8-15,-39-33-9 16,0 0 27-16,39 22-46 0,-39-22 24 16,0 0 9-16,46 19-17 15,-46-19 38-15,0 0-37 0,0 0 17 16,0 0-16-16,0 0-3 16,33 18 19-16,-33-18-15 15,0 0-4-15,0 0 13 0,0 0-4 16,0 0 5-16,40 22 2 15,-40-22-20-15,0 0 8 0,39 15 5 16,-39-15 3-16,0 0 13 16,40 11-20-16,-40-11-2 0,0 0 17 15,0 0-11-15,32 11-7 16,-32-11 9-16,0 0-7 0,0 0-4 16,0 0 35-16,40 23-39 15,-40-23-5-15,0 0 28 16,39 18-19-16,-39-18 31 15,0 0-11-15,40 15-45 0,-40-15 57 16,0 0-33-16,33 11 7 16,-33-11 22-16,0 0-31 0,39 11 2 15,-39-11 24-15,0 0-14 16,39 7 20-16,-39-7-11 0,33 8-19 16,-33-8 2-16,0 0 21 15,46 3-24-15,-46-3 31 0,40 4-23 16,-40-4 19-16,33 4-11 15,-33-4-21-15,0 0 30 0,46 3-21 16,-46-3-4-16,0 0 38 16,46 4-48-16,-46-4 21 15,0 0 0-15,0 0 5 16,0 0 13-16,39 15-37 0,-39-15 36 16,0 0-23-16,0 0-6 15,0 0 36-15,39 11-39 0,-39-11 10 16,0 0 19-16,0 0-22 15,40 15 29-15,-40-15-26 0,0 0-9 16,33 15 23-16,-33-15-9 16,0 0 24-16,39 18-47 0,-39-18 30 15,0 0-13-15,40 15 1 16,-40-15 32-16,0 0-45 16,0 0 10-16,0 0 18 0,39 22-18 15,-39-22 25-15,0 0-32 16,0 0 9-16,0 0 31 0,39 30-43 15,-39-30 39-15,0 0-30 16,0 0 2-16,40 25 11 0,-40-25 3 16,0 0 6-16,39 23-31 15,-39-23 13-15,0 0 29 0,0 0-31 16,33 25-9-16,-33-25 38 16,0 0-45-16,0 0 23 0,40 30-3 15,-40-30 12 1,0 0 1-16,0 0-14 0,39 30 1 15,-39-30 6-15,0 0 6 16,0 0-9-16,0 0-17 0,0 0 48 16,39 33-48-16,-39-33 8 15,0 0 13-15,0 0-7 0,0 0 20 16,0 0-15-16,0 0 8 16,33 37-32-16,-33-37 41 0,0 0-17 15,0 0 1-15,0 0 20 16,0 0-48-16,33 48 45 0,-33-48-34 15,0 0 4-15,0 0 34 16,0 0-34-16,26 48 20 16,-26-48-13-16,0 0 14 0,0 0 9 15,0 0-59-15,0 0 47 16,0 0-6-16,33 40 3 16,-33-40 12-16,0 0-39 0,0 0 40 15,0 0-12-15,13 49-20 16,-13-49 26-16,0 0-20 0,0 0 34 15,0 0-35-15,14 44-7 16,-14-44 21-16,0 0 28 0,0 0-47 16,0 0 22-16,0 0 10 15,0 0 32-15,0 0-29 0,0 0-3 16,0 0 16-16,32 44-2 16,-32-44-45-16,0 0 32 15,0 0-11-15,0 0-11 0,0 0-7 16,0 0 21-16,0 0-37 15,0 0 17-15,0 0 28 0,0 0 10 16,0 0-14-16,0 0-19 16,0 0 7-16,0 0 36 0,0 0-54 15,0 0 20-15,0 0 2 16,33 41-2-16,-33-41 15 0,0 0-39 16,0 0-5-16,0 0 32 15,0 0 20-15,0 0-19 16,0 0-29-16,0 0 15 15,0 0 28-15,0 0-23 0,0 0-5 16,0 0 20-16,0 0-1 16,0 0-31-16,0 0-6 0,0 0 19 15,0 0 28-15,0 0-30 16,0 0-12-16,0 0 25 0,0 0 16 16,0 0-80-16,0 0-209 15,0 0 36-15,0 0-77 0</inkml:trace>
  <inkml:trace contextRef="#ctx0" brushRef="#br0" timeOffset="861">1730 950 373 0,'0'0'42'16,"0"0"18"-16,0 0-8 15,0 0-23-15,0 0-13 0,0 0-3 16,0 0-8-16,0 0 7 16,0 0-20-16,46-37 14 0,-46 37 3 15,0 0-21-15,0 0 29 16,0 0-38-16,0 0 11 0,0 0-32 16,0 0-28-16,0 0-70 15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1-03T22:19:31.13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0E90EDE-390F-4508-9498-C780C4A772D2}" emma:medium="tactile" emma:mode="ink">
          <msink:context xmlns:msink="http://schemas.microsoft.com/ink/2010/main" type="inkDrawing" rotatedBoundingBox="8091,12791 21832,8511 22780,11555 9039,15835" hotPoints="21631,10272 21990,12218 8709,14667 8350,12722" semanticType="enclosure" shapeName="Rectangle">
            <msink:sourceLink direction="with" ref="{27D56E54-915D-43A0-BB69-C76B1A84A88E}"/>
          </msink:context>
        </emma:interpretation>
      </emma:emma>
    </inkml:annotationXML>
    <inkml:trace contextRef="#ctx0" brushRef="#br0">13622 362 803 0,'0'0'179'0,"-47"-8"7"16,5 8-51-16,5 4-28 0,0 4-25 0,-5 4 3 15,0 4 23-15,0-1-50 16,-5 9-30-16,-10 3-3 0,-1 5-4 15,-10-1-32-15,-11 9 11 16,-10 3 11-16,-16 4-21 0,-10 4 3 16,-22 4 12-16,-4 8-21 31,-11 8 16-31,-11 0 11 16,0 4 12-16,1-1-28 0,5-3 1 15,-1 4 1-15,1 0-26 16,-6-5 39-16,1 1-36 0,-1-4 16 0,-5 4-13 0,6-4 23 15,-1 3 3-15,1 1-10 32,4 4 1-32,-4 0-3 0,10-1-4 15,0-3-6-15,5-4 11 16,5 0-4-16,1 0 9 0,-6-8-6 0,11 4 4 16,-6-4-22-16,-5-4 20 15,0 0 3-15,1 0 19 0,-7 0-8 16,1 4-34-16,-15 0 21 15,-12 8-6-15,-4 0 12 16,-11-1 15-16,-6-3-18 0,6-4-17 16,0 4 39-16,0 0-8 15,6 0-18-15,-1-8 7 16,-10-4-14-16,-1-3 14 0,-4-1-11 0,-1-4 24 16,6 0-30-16,0 1 26 15,5-5-2-15,0 0-7 0,5-3 11 16,-5-9-30-1,5 1 41-15,0-9-11 0,6 5-6 16,5 0 8-16,10 3-8 0,5-3 18 16,11 3-29-16,11-3 14 0,4 3-6 15,6 1-2-15,0-1 30 16,0-3 13-16,0 0 17 0,0-1-48 16,5-3 15-1,5-4-7-15,1-5-16 0,4 1 19 16,11 0-34-16,1-4 22 15,4-4 8-15,11 4 30 0,5-1-10 16,5 1-39-16,6-4 28 16,5 4-35-16,5 0 15 0,-6 4-8 15,12-8 11-15,-1 8-18 0,0-5 24 16,1 5 4-16,4 0 45 16,11-4-2-16,-5 4-31 0,5-1-25 15,6-3 16-15,-1 8-12 16,5-4-5-16,6-4-2 0,5 0-8 15,0-4 15-15,21-4-6 0,-21 7-22 16,21-7 16-16,0 0 16 16,0 0-29-16,0 0 0 0,0 0 18 15,0 0 3-15,-10 32-13 0,10-1 12 16,5 17-18-16,16 14 11 0,0 17 11 0,5 27 11 16,11 12 1-16,0 24-11 15,4 23 0 1,-4 12-18-16,5 4 18 0,-10 4-20 0,4-4 3 15,-4-12 19-15,-1-16-18 0,-5-23 4 16,6-20-9-16,-1-19 21 16,-4-21-17-1,-1-15 5-15,5-15-3 0,1-17 6 0,-1-15 8 16,6-20-11-16,5-7 0 0,5-17-5 16,16-11 1-1,5-8 16-15,11 0-20 0,10 0 16 16,16 0-17-16,21 8 4 15,15 3 5-15,17 9 9 0,9 4-17 16,17 3 15-16,15 4-11 0,21 1 12 16,16-1-27-16,21 5 19 15,16-5-5-15,5-7-2 0,10-9 7 16,11-11-4-16,0-4 7 16,16-16-11-16,5 0 4 0,5-15-9 15,0-5 19-15,11 1-20 0,4-4 7 0,-4-9-23 16,0 5 24-16,-6 0 34 15,-5-5-59-15,0 1-34 0,0 0-15 16,-10-4 1-16,-6-8-4 0,6-12-10 16,-11-4 38-16,0-4 22 0,-5 1 18 15,-10 3 40-15,-22 4-25 0,-10 8 31 16,-16 4-20-16,-15 4-6 16,-11 11 13-16,-11 17-4 0,-15-1-10 15,-16 9 14-15,-10 11-34 0,-22 8 32 16,-15 3-20-16,-21 13 22 31,-11 4-41-31,-20 11 37 0,-11-3-23 16,-11-1 39-16,-5-7-37 0,-47 35 23 15,58-55-6-15,-16 0 17 0,-5 0-5 0,-1-4 16 16,1-8-6-16,5-8-3 0,-5 8 45 16,-1 0 8-16,-4 8 38 0,5 0-50 15,-1 4-4-15,-4 0-33 16,-1 0-6-16,1 4-15 0,-32 51 16 15,47-71 16-15,-10 16-15 0,-37 55-4 32,31-55 9-32,-5 4-3 0,-10-4-18 15,0-8 2-15,-1-4-6 0,1-8-9 16,-11-11 12-16,-5-1-12 16,-10-15 10-16,-6-8-3 0,-10-8-7 15,0-4-4-15,-16-8-4 16,-5 0 19-16,-11 1-28 0,0 3 22 15,1 12-11-15,-1 15 15 0,11 21-33 16,-1 23-125-16,7 19-234 0,41 36-287 16</inkml:trace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1-03T22:19:36.42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CCFB08-67CD-4836-A042-CEBC7C940411}" emma:medium="tactile" emma:mode="ink">
          <msink:context xmlns:msink="http://schemas.microsoft.com/ink/2010/main" type="inkDrawing" rotatedBoundingBox="4761,8115 13425,-1780 21091,4930 12427,14826" hotPoints="16621,615 19041,8127 10729,10806 8308,3294" semanticType="enclosure" shapeName="Rectangle">
            <msink:sourceLink direction="with" ref="{5A02D497-E3D3-45DE-80E7-F9FD95A21475}"/>
            <msink:sourceLink direction="with" ref="{F7DA683E-55BC-4C5F-B159-142B28EE8F45}"/>
          </msink:context>
        </emma:interpretation>
      </emma:emma>
    </inkml:annotationXML>
    <inkml:trace contextRef="#ctx0" brushRef="#br0">305 11313 519 0,'21'-51'89'0,"16"0"-9"15,5-8-24-15,10 7 44 0,6 1 17 16,15 4 0-16,17-4-48 16,14 0-20-16,17-4-2 0,15 4-5 31,6-4 25-31,15-8 114 0,1 0-13 15,20 0-73-15,11-4-43 16,10 0-28-16,16-8-17 0,10-7-7 16,6-9 5-16,5-7-10 15,-5-4-3-15,10-8 26 0,-5 3-10 0,-5-3-20 0,5 4 41 16,-6 8-46 0,-4 3 5-16,-11 9 27 15,-11-1-23-15,-10 5 31 0,-5 3-21 16,-10-4 3-16,-1 5-5 0,-10 3 13 15,-6 8-27 1,-10 4 29-16,-10 8-30 0,-11 8 35 16,-16 4-35-16,-10 7 32 15,-10 5-22-15,-12 3 18 0,-4 1-13 16,0-1 9-16,-1-7-17 0,1 0 10 16,0-5 3-16,5-7 6 15,0-4-17-15,10 0 6 0,0 0 0 16,1-4 0-16,4 0 9 15,11-4-12-15,1 0 7 16,9 3 11-16,1 5-15 0,-1-4 5 16,6 0-1-16,-10 0-21 0,-1 0 23 15,-5 8-51-15,-5 0-13 16,0 7 34-16,-11 1-38 0,1 4 27 16,-11-5 12-16,-6 5-15 15,-15 0 41-15,-5-1-10 0,-6 1 16 16,-10-5-13-16,-5 1 7 15,-37 39-24-15,37-55 48 16,-6 8-45-16,-31 47 23 0,21-51-14 16,-5 4 28-16,-16 47-8 15,10-56-17-15,1 9 35 0,-11 47-34 16,0-59 22-16,0 8 9 0,-5 4-11 16,-1-8-13-16,-4-4-2 15,-6-8 14-15,-5-16-8 0,-5-7-1 16,-6-12 4-16,-4-16-20 15,-6-20 20-15,-11-27-13 0,1-20-6 16,-6-19 13-16,-5-13-6 16,0-15 10-16,-5-8-20 15,0-7 22-15,-11-9-29 0,1-4 8 16,-1-15 2-16,-10-8-8 0,5 0-14 16,-5 3 22-16,5 17 2 0,-5 23-4 0,10 20-2 15,6 19 5-15,5 24-17 0,10 20 37 16,5 15-34-16,6 20 31 15,5 12-21-15,0 16 13 16,0 7-9-16,6 9-7 0,-1 11 22 16,6 0 7-16,-6 8-10 15,5 0 4-15,-10 0-14 0,6 4-5 32,-6 4 6-32,0 0 13 0,0 3-26 15,0 1 23-15,0 0-13 0,0 8 9 16,0-1-6-16,0 5-5 15,5 4 14-15,1 7 15 0,-12 4-21 0,-4 9-11 0,-6 11 34 16,-10 7-33-16,-16 5 9 0,-10 12 4 31,-11-1-28-31,-16 5 16 0,-4 7 34 16,-7 1-22-16,-4 7-8 16,0-4 13-16,-6 1 16 0,1-5-14 15,-6-7-7-15,-5-9-19 0,0-11 26 16,-11 0-3-1,-5 4-10-15,-10 0-2 0,5 11 8 16,-11 16 0-16,6 13-4 0,-5 11 4 16,4 7-8-16,-4 13 1 15,-1 7 20-15,-15 9 7 0,-6 7-33 16,1 8 7-16,-11 12 6 16,0 0 27-16,0 7-21 0,5-11-13 0,6-12 4 0,-1-11-18 15,-5-13 36-15,11-19-7 16,5-12-16-16,21-8 1 0,16-11 0 15,15-1 7-15,16 4 8 0,11 1 3 32,15 3-5-32,11 0 0 0,10 1 0 15,17-1-12-15,9-4 8 16,11-3 29-16,5-5-26 16,11 1 5-16,11-1-31 0,15-31 11 0,-16 43 20 15,11-3-6-15,-1 3 10 16,6 8-27-16,6 12 21 0,4 19-4 15,6 25 53-15,10 26 28 0,0 21 4 0,6 23 14 16,10 31-16-16,5 28-8 16,10 32-4-16,1 19-32 0,5 16 1 15,0 3-8-15,0 17 1 16,-5 15-30-16,-6 0-7 0,1 0-6 16,-12-19 10-16,-4-24 7 0,0-35-2 31,-6-32-17-31,1-28 2 0,-6-31 10 15,0-23 2-15,0-24 5 16,-5-24 14-16,6-7-7 16,-6-13 0-16,5-7-9 0,0-12-9 0,0-8-13 15,-5-4 10-15,-5-3 6 16,-16-44 14-16,16 47-13 16,-16-47-4-16,15 43-18 15,-15-43 18-15,0 0 4 0,0 0 10 16,0 0-14-16,0 0-18 0,0 0 9 15,6 43 19-15,-6-43 8 0,10 51-24 16,-5 1-2-16,-5 7-2 16,6 7-5-16,-6 9-33 0,0-4-41 15,5 4-51-15,-5-4-93 16,0-13-87-16,5-6-81 0,-10-9-132 16</inkml:trace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1-03T22:19:41.82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061A27A-B341-4AF2-A4B4-36E586D20EB4}" emma:medium="tactile" emma:mode="ink">
          <msink:context xmlns:msink="http://schemas.microsoft.com/ink/2010/main" type="writingRegion" rotatedBoundingBox="24716,15539 13400,20052 12188,17012 23504,12499"/>
        </emma:interpretation>
      </emma:emma>
    </inkml:annotationXML>
    <inkml:traceGroup>
      <inkml:annotationXML>
        <emma:emma xmlns:emma="http://www.w3.org/2003/04/emma" version="1.0">
          <emma:interpretation id="{AD0ECADB-CD44-490B-A40C-2A8BEC1F24BA}" emma:medium="tactile" emma:mode="ink">
            <msink:context xmlns:msink="http://schemas.microsoft.com/ink/2010/main" type="paragraph" rotatedBoundingBox="24716,15539 13400,20052 12188,17012 23504,124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EDC4A6-1E30-48B4-AD3A-5A45936EAA0D}" emma:medium="tactile" emma:mode="ink">
              <msink:context xmlns:msink="http://schemas.microsoft.com/ink/2010/main" type="line" rotatedBoundingBox="24716,15539 13400,20052 12188,17012 23504,12499"/>
            </emma:interpretation>
          </emma:emma>
        </inkml:annotationXML>
        <inkml:traceGroup>
          <inkml:annotationXML>
            <emma:emma xmlns:emma="http://www.w3.org/2003/04/emma" version="1.0">
              <emma:interpretation id="{F692FCCC-2D26-4A3F-B516-5531C560200C}" emma:medium="tactile" emma:mode="ink">
                <msink:context xmlns:msink="http://schemas.microsoft.com/ink/2010/main" type="inkWord" rotatedBoundingBox="24681,15451 19990,17322 18813,14370 23504,12499"/>
              </emma:interpretation>
            </emma:emma>
          </inkml:annotationXML>
          <inkml:trace contextRef="#ctx0" brushRef="#br0">9689 12341 1415 0,'36'39'122'0,"-36"-39"-6"0,42 75 92 32,-26-8-46-32,-11-4-60 0,-15 8-71 15,-11-1-9-15,-11-3-4 0,-10 8-31 16,-10 0 35-16,-6 7-36 16,-5 13-9-16,-5 3 23 0,5 0-10 15,-5-7 20-15,10-9-21 0,6-11-7 16,5-20 21-16,10-15 0 0,6-17-3 15,31-19 9-15,-42-11-17 16,42 11 8-16,-42-52 8 0,16 1-18 16,26 51 18-16,-27-51 6 0,27 51-28 15,0 0 18 1,0 0-22-16,0 0 18 0,-36 36 6 16,4 34-17-16,6 25 0 0,0 19-170 15,-6 16-199-15,6 3-88 16,-5 1-31-16</inkml:trace>
          <inkml:trace contextRef="#ctx0" brushRef="#br0" timeOffset="-344.41">9652 13757 1372 0,'-26'-40'152'0,"26"40"-32"15,0 0 114-15,0 0-24 0,0 0-95 0,5 40-50 16,16 3-27-16,5 0-20 16,0 1-12-16,6-1 8 0,-6 0-11 15,-5-4 14-15,-5 5-15 16,-6-1-2-16,-10 4 0 0,-15 8 19 15,-6 8-15-15,-16 0-2 0,-16 12-5 16,-9 3-3-16,-12 9 3 16,-10 11 134-16,0 5-40 0,-10 19-4 15,5 15-44-15,-11 17-26 16,6 3-31-16,-1-4-17 16,17-7-1-16,10-13 1 0,15-11 17 15,16-15 10-15,11-25-193 0,10-19-153 31,11-20-155-31,5-43-35 0</inkml:trace>
          <inkml:trace contextRef="#ctx0" brushRef="#br0" timeOffset="332.18">8441 14925 1357 0,'0'0'262'15,"0"0"79"-15,0 0-81 16,0 0-73-16,0 0-84 0,26-24-70 16,-26 24 5-16,0 0-28 0,0 0 7 0,0 0-8 15,0 0-9-15,5 55 5 0,-21 0-9 16,-10 4 11-16,-11-7-14 16,-5-5 7-16,-5-4 14 0,5-8-9 15,-5-11-1 1,5-12-12-16,5-16 16 0,1-12-13 15,15-11 10-15,0-21-11 0,10-7 10 16,17-12-4-16,4-11-5 0,11-9 17 0,5 5-165 16,6-1-194-16,-6 8-235 0,5 5-97 31</inkml:trace>
          <inkml:trace contextRef="#ctx0" brushRef="#br0" timeOffset="716.76">7434 15007 1755 0,'0'0'128'0,"-21"4"52"16,21-4-36 0,0 0-59-16,-21 48-49 0,0-1-16 0,0 0-5 15,0-4-7-15,5 1-21 16,-5-1 6-16,0-8 7 0,21-35-13 16,-36 32 4-16,4-21 9 0,1-14 0 15,-6-21 25-15,5-15-11 0,6-16 13 16,-10-24-14-16,4-16-13 15,-5-19 10-15,-5-7-15 0,6-5 5 16,-1 12 13-16,6 15 5 0,4 25-11 16,12 22-32-16,15 52-133 0,0 0-183 31,10 36-146-31,22 31-21 0</inkml:trace>
          <inkml:trace contextRef="#ctx0" brushRef="#br0" timeOffset="852.03">7460 16231 1013 0,'0'0'243'0,"0"0"-26"15,0 0-107-15,0 0-50 16,0 0-60-16,-16-40-251 0,-5-7-134 16,0-12-87-16</inkml:trace>
          <inkml:trace contextRef="#ctx0" brushRef="#br0" timeOffset="-767.3">10989 12703 1338 0,'11'-55'195'16,"15"19"5"-16,21 28 64 0,16 20-69 15,10 28-35-15,11 7-41 0,5 20-58 16,1 11-33-16,-7 13-9 0,-14 23 2 0,-17 8-14 16,-31 11-2-16,-16 5-9 0,-20-8 7 31,-17-8-7-31,-5-20 0 0,-15-23 11 15,0-32 3-15,-1-23 59 16,1-36-29-16,-1-32-16 0,6-38-11 16,5-36-6-16,11-20 0 0,10-7-2 15,10-5-2-15,22 5-11 0,4 15-52 16,12 24-311-16,-6 23-385 16</inkml:trace>
          <inkml:trace contextRef="#ctx0" brushRef="#br0" timeOffset="-1088">10412 12766 1412 0,'-42'-16'63'0,"16"8"127"0,26 8 31 16,0 0 34-16,21 28-4 16,16 19-77-16,10 16-13 0,16 31-70 15,5 24-33-15,11 12-29 16,5 12-10-16,0 3-7 0,-6 1-15 15,-4 3-232-15,-6 0-307 16,-10 5-180-16</inkml:trace>
        </inkml:traceGroup>
        <inkml:traceGroup>
          <inkml:annotationXML>
            <emma:emma xmlns:emma="http://www.w3.org/2003/04/emma" version="1.0">
              <emma:interpretation id="{156CD01A-F4C5-45BF-B095-A2B4EF23F95A}" emma:medium="tactile" emma:mode="ink">
                <msink:context xmlns:msink="http://schemas.microsoft.com/ink/2010/main" type="inkWord" rotatedBoundingBox="19286,17704 13400,20052 12274,17228 18160,14881"/>
              </emma:interpretation>
            </emma:emma>
          </inkml:annotationXML>
          <inkml:trace contextRef="#ctx0" brushRef="#br0" timeOffset="1235.99">6254 15361 835 0,'0'59'136'16,"5"-3"57"-16,6-9 70 16,-1-8-9-1,-10-39-44-15,11 39-71 0,-11-39-80 16,0 0-16-16,15 44-9 0,1-9-9 15,-16-35-39-15,-16 63 14 16,-10 0 20-16,-16 0 5 0,0-8-16 16,-5-12-17-16,-5-11 3 15,-6-13 5-15,-5-15 10 0,0-20-14 16,5-23-12-16,1-12 16 0,4-8 0 16,11 4-11-16,16 0 15 15,0 4 4-15,10 15-19 0,16 36 4 0,0 0 14 16,0 0 5-16,0 0 71 0,0 0 38 15,0 0-15 1,16 59-38-16,-6 16-49 0,-15 16-7 16,-5 19-21-16,-6 15-25 0,-16 9 10 15,-4 8 10-15,-1-8-8 0,0-16 10 0,6-20-74 16,5-12-338-16,5-15 64 0,0-24-197 31</inkml:trace>
          <inkml:trace contextRef="#ctx0" brushRef="#br0" timeOffset="1398.54">6196 17257 1321 0,'47'-27'47'0,"11"-21"-24"0,-5-18-12 16,4-25-5-16,1-7-55 15,-11-8-283-15</inkml:trace>
          <inkml:trace contextRef="#ctx0" brushRef="#br0" timeOffset="2063.93">5022 16404 1368 0,'-16'43'23'0,"11"-4"-12"15,-1 12-5-15,1 4 22 0,0 1-22 16,0-1 6-16,-6 4-12 0,6-8-8 0,-6-8 22 16,6-4-14-16,5-39 16 15,0 0 1-15,0 0-32 0,-31 8 37 16,5-31-14-16,-6-21 10 0,1-23 12 31,-6-15 8-31,-10-13 7 0,-6-3 1 16,1 8 6-16,-1 11 70 0,1 12-33 15,5 12 71-15,0 16-33 16,5 11-25-16,5 16 12 0,0 12-25 16,0 12-17-16,6 8-42 0,5 11-13 15,0 9 13-15,-6-1-5 0,6 4-29 16,5-3 4-16,0-5 2 15,5-4-16-15,16-31 19 16,-5 32 32-16,5-32-45 0,0 0 19 0,-21 16 15 0,21-16-26 16,-21-12-9-16,5-16 11 0,-5-15-16 15,0-12 5-15,-5-16 4 0,-11-11-12 16,-10-17-7-16,-5-15 19 16,-1 12-9-16,6 12-14 0,5 19 5 15,11 20 10-15,5 15-1 0,26 36 19 31,-16-35 0-31,16 35 3 0,0 0 6 16,0 0-9-16,10 35 1 16,6 12-11-16,15 16 11 0,1 12 15 15,10 16 47-15,0 23 56 0,5 7-42 16,0 21-24-16,-5 8-20 16,5 3-5-16,-5 0-25 0,-10-7-8 15,-1-5 3-15,-10-11 18 0,-5-16-6 16,-6-12-6-16,-15-7-4 0,0-13-3 15,-11-7-8-15,0-20-117 16,-4-8-155-16,20-47-190 0,-37 44-195 16,5-32 40-16</inkml:trace>
          <inkml:trace contextRef="#ctx0" brushRef="#br0" timeOffset="2311.29">3197 16058 1273 0,'-5'-44'70'0,"5"44"-35"0,0 0-17 16,-11-39-9-16,11 39-5 0,0 0 7 16,0 0 19-16,26 8 22 0,6 15 16 15,-6 29-23-15,0 22-42 0,-5 25 1 16,0 11 8-16,5 16 10 0,1 7-14 15,-1 1 5-15,-5-4-17 16,0 0-126-16,0-12 65 0,-6-4 33 0,1-16-168 16,-11-15-194-16</inkml:trace>
          <inkml:trace contextRef="#ctx0" brushRef="#br0" timeOffset="2967.74">2578 15774 1021 0,'42'-66'101'0,"0"-5"-3"16,0-4-19-16,5 0-22 0,0 5-28 15,-5 7-122-15,0 15-202 0</inkml:trace>
          <inkml:trace contextRef="#ctx0" brushRef="#br0" timeOffset="2798.78">3008 17100 932 0,'0'0'189'16,"0"0"-43"-16,0 0-73 0,0 0-36 15,0 0-19-15,0 0-9 16,0 0-4-16,0 0-3 0,-37 19-2 15,37-19 0-15,0 0 0 0,-31 16 0 16,31-16 0-16,-32 0 0 0,32 0 0 16,-26-47 0-16,5-8 0 0,11-12 0 0,4-8 0 0,1 5 0 15,10-5 0-15,1 8 0 0,4 8 0 16,6 16 0-16,-16 43 0 16,31-32 0-16,11 28 0 15,-15 16 0-15,-7 20 0 0,1 23 0 16,-10 4 0-16,-6 15 0 0,-5 5 0 31,0 0 0-31,-5-5 0 0,-11-7 0 16,0-8 0-16,-4-15 15 15,-1-9 64-15,-6-15 8 0,-4-13 51 16,-1-10-42-16,-4-21-29 0,-6-15-23 16,0-20-2-16,-5-16-6 0,-6-27 10 0,-5-16 26 0,1-24 17 15,-6-7-14-15,0 3-69 0,10 8-6 16,6 24-125-16,11 28-236 15,9 15-163 1,17 24-9-16</inkml:trace>
          <inkml:trace contextRef="#ctx0" brushRef="#br0" timeOffset="3265.08">2090 16136 1219 0,'0'0'97'0,"-47"4"-48"31,0 20-25-31,-6 15-12 15,-9 20-6-15,-7 20-3 0,-4 11-3 16,0 16 29-16,-22 8 104 0,-10 0 47 16,-10-3-2-16,-6-5 4 0,1-12-10 15,-1-15-1-15,6-12-15 16,5-16-44-16,-1-16-112 0,7-7-22 16,9-13-6-16,22-7 14 0,10-4 4 15,16 4-48-15,10-8-287 16,37 0-169-16,0 0 3 0</inkml:trace>
          <inkml:trace contextRef="#ctx0" brushRef="#br0" timeOffset="3440.11">685 17041 1320 0,'31'-43'221'0,"1"-9"9"16,-1-11-61-16,6-19-89 0,5-20-48 15,5-8-32-15,11-1-19 0,10 1 2 16,5-4-224-16,6 16 60 16,10 7-69-16,-5 9-321 15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07:25.78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3844 497 357 0,'0'0'64'0,"0"0"14"16,0 0 1-16,0 0-2 0,0 0-11 15,0 0-16-15,0 0 11 16,0 0 20-16,0 0-41 0,0 0 26 15,0 0-18-15,0 0 26 0,0 29 21 16,13 5-62-16,0-1-7 16,0 4 96-16,7 7 51 15,-13 4-2-15,6 12-50 0,-7 3-25 16,1 4 35-16,-7 3-12 16,-7 0-20-16,1 5-2 0,-7 2 9 15,-7 5-12-15,-6 3 10 0,-14 1-31 16,-6-1-2-16,0 0-16 15,-6 1-31-15,-7-9 1 0,-1-10-4 16,8-4-19-16,-7-12 9 0,6-5 4 16,1-9-4-16,6-12 5 15,13 1-8-15,33-26-8 16,-33 22 5-16,33-22 0 0,-33 15 3 16,33-15-18-16,0 0-66 0,0 0-73 15,0 0-166-15,0 0-86 0,0 0-78 16,0 0-25-16,-33-37 13 15</inkml:trace>
  <inkml:trace contextRef="#ctx0" brushRef="#br0" timeOffset="892">2714 1349 415 0,'0'0'112'0,"0"0"39"0,0 0-11 15,0 0 18-15,0 0-15 0,0 0-4 16,0 0-45-16,0 0 9 15,0 0-18-15,0 0-63 0,0 0-3 16,0 0-15-16,0 0-4 0,0 0 13 16,0 0-1-16,13-41 2 0,-7 4-19 15,-6 37-15-15,27-48 17 16,-8 4 14-16,-19 44 10 16,33-52-15-16,-33 52 12 0,33-37-13 15,-33 37-13-15,0 0 8 0,0 0 13 16,0 0 26-16,40 0-11 15,-40 0-12-15,0 0 3 0,39 37-46 16,-39-37 18-16,33 48 6 0,-33-48 14 16,26 44-17-16,-26-44 13 15,0 0-7-15,20 37-18 0,-20-37 18 16,0 0-10-16,0 0-4 0,0 0 14 16,0 0 4-16,0 0 27 15,0 0-9-15,0 0-7 0,0 0-9 16,0 0-1-16,0 0 11 15,0 0-6-15,0 0-10 0,-46 22 19 16,46-22 20-16,-46 19 26 0,0-12 2 16,6 1 13-16,1-1-8 15,0-3-12-15,-1 3 9 0,-6 1 3 16,0-5 11-16,7 1-4 0,39-4-3 16,-46-4-11-16,13-3-23 15,33 7-3-15,-39-8-7 0,39 8 9 16,-33-11-9-16,33 11-16 0,0 0-8 15,-40-33-4-15,40 33-8 16,-26-37 7-16,6 8-3 16,14-5 6-16,-1-3-3 0,1 0-3 15,6-3-9-15,0-6-1 0,0 2 10 16,0-4-6-16,0 4 6 0,0-1-6 16,0 8-48-16,0 37-14 15,0-45-18-15,0 45-23 0,0 0-41 16,0 0-100-16,-7-40-124 0,7 40-56 15,0 0 66-15,0 0 6 16</inkml:trace>
  <inkml:trace contextRef="#ctx0" brushRef="#br0" timeOffset="1711">2004 1271 551 0,'-33'26'120'0,"33"-26"16"16,0 0 16-16,0 0-18 0,0 0-23 16,0 0-12-16,0 0-6 0,0 0-13 15,0 0-38-15,0 0-54 16,0 0 12-16,0 0 3 15,-40-26 2-15,40 26-2 0,-13-48-1 16,13 7-14-16,0 41-34 0,19-51 23 16,-5 10-2-16,-14 41 25 15,33-49-15-15,-33 49 24 0,0 0 3 16,0 0-9-16,46-30-7 0,-46 30-1 16,0 0 25-16,0 0-15 0,40 41 27 15,-14-3-19-15,-19-5-1 16,-1 8-3-16,-6-41 3 0,0 55 1 15,-6-18 14-15,6-37-13 0,0 0 30 16,0 0 12-16,-7 41 28 16,7-41-6-16,0 0-22 15,0 0-28-15,-52 33-10 0,6-18 0 16,-1-11-18-16,1-4 10 0,-7-4-10 16,7-7-18-16,-7-4-7 15,1 0 18-15,6-3-7 0,0-4 0 16,0-8-3-16,0 4-9 0,46 26-13 15,-40-48-9-15,14 8-28 0,13 6-27 16,13 34-16-16,13-49 37 16,0 12 18-16,-13 37 5 0,40-33-32 15,-40 33 38-15,52-18 22 0,-12 10 42 16,-40 8-31-16,46 19 17 16,-46-19-7-16,39 33 16 15,-39-33 4-15,33 44 4 0,-20-10-5 16,-13-34 55-16,7 45-22 0,-7-45 47 15,-13 37-7-15,13-37-25 16,0 0-20-16,-46 40-3 0,6-17-3 16,1-12-4-16,-7 0-8 0,-13-8-2 15,6-3-9-15,0 0-28 16,1 0 22-16,-7 0-13 0,6-3 21 16,-6-1 6-16,6 0-16 15,-6 1 27-15,7 6 1 0,6 8 22 16,0 4 6-16,6 0-24 0,40-15-4 15,-46 37-9-15,20-4 6 16,26-33-10-16,-20 42-9 0,14-9-14 16,6-33 4-16,6 37 11 0,-6-37 1 15,0 0-70-15,46 37-80 16,7-15-79-16,-7-11-17 0,0-3-28 16,0-8-23-16</inkml:trace>
  <inkml:trace contextRef="#ctx0" brushRef="#br0" timeOffset="2244">1998 530 744 0,'0'0'86'0,"0"0"78"15,0 0-37-15,0 0-32 0,0 0-74 16,0 0-3-16,0 0-7 16,0 0-11-16,0 0 5 15,0 0-11-15,0 0 22 0,0 0-31 16,0 0 22-16,0 0-34 0,0 0 30 15,0 0-59-15,0 0 29 16,0 0-4-16,0 0 31 0,-47-15 0 16,47 15 9-16,0 0-23 0,0 0 41 15,0 0-36-15,-40-7 43 16,40 7-9-16,0 0-8 0,0 0 1 16,-52 22-14-16,52-22 6 0,0 0-13 15,0 0 3-15,0 0 0 16,-14 44 5-16,14-44-13 0,0 0 17 15,0 0-9-15,0 0-15 16,0 0-10-16,0 0 14 0,0 0-13 16,46 15 15-16,-46-15 21 0,0 0-25 15,0 0 26-15,0 0-27 16,0 0 14-16,40-44-5 0,-40 44 8 16,0 0-14-16,26-44 1 0,-26 44-96 15,0 0-53-15,0 0-67 16,0 0-44-16</inkml:trace>
  <inkml:trace contextRef="#ctx0" brushRef="#br0" timeOffset="2676">1234 567 478 0,'0'0'110'0,"0"0"-1"0,0 0-20 16,0 0-14-16,0 0-26 15,0 0-14-15,0 0-13 0,0 0 9 16,0 0-16-16,0 0-3 0,0 0 0 15,0 0-12-15,0 0 4 16,0 0 20-16,0 0-11 0,0 0 20 16,40-18-22-16,-40 18 49 0,0 0-37 15,33-41 28-15,-33 41 30 0,19-37 56 16,-19 37-24-16,0 0-58 16,0 0-15-16,0 0-2 0,0 0-5 15,0 0-19-15,0 0 10 16,-46 37-20-16,46-37-7 0,-33 52-2 15,7-12-9-15,26-40 5 16,-6 45-111-16,6-45-66 0,-7 40-17 16,7-40-29-16,0 0-12 0,0 0-6 15</inkml:trace>
  <inkml:trace contextRef="#ctx0" brushRef="#br0" timeOffset="4588">1162 81 402 0,'0'0'141'0,"0"0"-21"16,0 0 23-16,0 0-35 0,0 0 25 15,0 0-45-15,0 0 7 16,0 0-70-16,0 0 73 0,0 0 67 16,0 0-57-16,20 37-37 0,-20 1-19 15,6-1-13-15,-6 4-12 0,0-1 7 16,7-7-1-16,-7 8 2 16,0-41 6-16,20 52-25 0,-7-12-1 15,-13-40-1-15,19 53 12 0,-5-12-21 16,-14-41 9-16,19 44 0 15,-19-44 7-15,20 41-18 16,-20-41 1-16,13 37-27 0,-13-37 23 16,0 0 4-16,13 40 10 0,-13-40-8 15,0 0-12-15,13 41 6 0,-13-41 10 16,0 0-17-16,7 42 13 16,-7-42-3-16,0 0 1 0,0 0 9 15,7 37-11-15,-7-37-14 0,0 0 6 16,0 0 11-16,0 0-1 15,0 0-2-15,0 0-11 0,0 0 11 16,0 0 7-16,0 0-20 0,0 0 6 16,0 0 12-16,0 0-1 15,0 0 11-15,0 0-25 16,0 0 24-16,0 0 18 0,0 0 15 16,0 0-30-16,0 0-3 0,0 0-1 15,0 0-19-15,0 0-3 0,0 0 15 16,0 0-18-16,0-45 10 15,0 4-3-15,0 0 3 0,-7-7-3 16,7 4 0-16,0-4 16 0,-7 0-3 16,7 2-6-16,0 6-22 15,0 3 7-15,0 0 11 0,0 3 3 16,0 9-14-16,0 25 11 0,-6-41-6 16,6 41 2-16,-7-33 1 15,7 33 12-15,-6-34-27 16,6 34-4-16,-7-30 16 0,7 30 6 15,0 0-6-15,-13-30-7 0,13 30-16 16,0 0 16-16,0 0 15 0,0 0-2 16,-13-29 0-16,13 29-25 15,0 0 14-15,0 0-6 0,-13-30 12 16,13 30 17-16,0 0-12 0,0 0 3 16,-13-26-10-16,13 26-6 15,0 0 4-15,0 0 13 0,0 0 1 16,0 0 7-16,0 0-17 0,0 0-11 15,0 0 7-15,-14-29 9 16,14 29 19-16,0 0-19 16,0 0 0-16,0 0-4 0,0 0-10 15,0 0 14-15,0 0 0 0,0 0 15 16,0 0-18-16,0 0-15 16,0 0 9-16,0 0 9 0,0 0 9 15,0 0-9-15,0 0 6 0,0 0-19 16,0 0 4-16,0 0 5 0,0 0 19 15,0 0-7-15,0 0 20 16,0 0-55-16,0 0 10 0,0 0 6 16,0 0 5-16,0 0 14 0,0 0 0 15,0 0-3-15,-6 48-12 16,6-4-4-16,-7 0 22 16,14 5-5-16,-7 0-16 0,6-1-3 15,8-4 16-15,-14-7 9 0,0-37-7 16,13 44 6-16,-7-7-15 15,-6-37-9-15,13 42 7 0,-13-42 21 16,0 0-20-16,0 0-2 0,0 0-56 16,14 44-28-16,-14-44-56 0,0 0-18 15,0 0-18-15,0 0-29 16,0 0 32-16,0 0-29 0,0 0-18 16,0 0-42-16</inkml:trace>
  <inkml:trace contextRef="#ctx0" brushRef="#br0" timeOffset="4984">1596 252 389 0,'0'0'57'0,"0"0"36"16,0 0-24-16,0 0 5 16,0 0-30-16,0 0 15 0,0 0-37 15,0 0 14-15,39 0-36 0,-39 0 13 16,0 0 3-16,0 0 24 0,0 0-2 16,0 0 35-16,0 0-38 15,0 0-10-15,0 0-14 0,0 0 37 16,0 0-23-16,0 0 11 0,33-41-26 15,-33 41 32-15,13-37 35 16,-13 37 25-16,0 0-32 0,0 0-35 16,0 0-19-16,0 0 0 0,0 0-4 15,0 0 2-15,0 0-6 16,0 0-23-16,0 0-8 16,0 0-107-16,0 0-49 0,0 0-64 15,-26 41-31-15,26-41-16 0</inkml:trace>
  <inkml:trace contextRef="#ctx0" brushRef="#br0" timeOffset="5464">249 319 501 0,'0'0'74'16,"0"0"17"-16,0 0 50 0,0 0 40 15,0 0-63-15,0 0 17 16,0 0-21-16,-33 51-22 16,13 1 22-16,0 8 35 0,1 7-7 15,-1 6-43-15,0 9 3 0,7 4 9 16,0 13-40-16,0 5-16 0,-7 4 0 16,7 3-15-16,6 7-16 15,1 5-7-15,-1-1-17 0,-6 1 10 16,6-12 3-16,1-8 7 0,6-9-6 15,6-13-2-15,8-11 4 16,-8-7-16-16,7-11 12 0,7-3 0 16,0-12 1-16,-20-37-21 0,46 40-12 15,-7-14-100-15,-39-26-109 16,46 22-76-16,-46-22-98 16,33 0-30-16,-33 0-12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1-03T22:19:32.00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C2423D1-15CD-4198-9979-4976427212AB}" emma:medium="tactile" emma:mode="ink">
          <msink:context xmlns:msink="http://schemas.microsoft.com/ink/2010/main" type="writingRegion" rotatedBoundingBox="8329,15138 1076,17625 192,15045 7444,12558"/>
        </emma:interpretation>
      </emma:emma>
    </inkml:annotationXML>
    <inkml:traceGroup>
      <inkml:annotationXML>
        <emma:emma xmlns:emma="http://www.w3.org/2003/04/emma" version="1.0">
          <emma:interpretation id="{F06267D3-4C73-424A-9F0E-0FD323969396}" emma:medium="tactile" emma:mode="ink">
            <msink:context xmlns:msink="http://schemas.microsoft.com/ink/2010/main" type="paragraph" rotatedBoundingBox="8329,15138 1076,17625 192,15045 7444,125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5A50F8-9859-4EC0-9B6D-B0632D136667}" emma:medium="tactile" emma:mode="ink">
              <msink:context xmlns:msink="http://schemas.microsoft.com/ink/2010/main" type="line" rotatedBoundingBox="8329,15138 1076,17625 192,15045 7444,12558"/>
            </emma:interpretation>
          </emma:emma>
        </inkml:annotationXML>
        <inkml:traceGroup>
          <inkml:annotationXML>
            <emma:emma xmlns:emma="http://www.w3.org/2003/04/emma" version="1.0">
              <emma:interpretation id="{A764CF91-F1B6-41B4-AC0E-152262502C04}" emma:medium="tactile" emma:mode="ink">
                <msink:context xmlns:msink="http://schemas.microsoft.com/ink/2010/main" type="inkWord" rotatedBoundingBox="8329,15138 1076,17625 192,15045 7444,12558"/>
              </emma:interpretation>
            </emma:emma>
          </inkml:annotationXML>
          <inkml:trace contextRef="#ctx0" brushRef="#br0">-5304 14764 648 0,'0'35'156'0,"0"-11"93"15,0-9 48-15,0-15 37 0,11-7-77 16,-1-29-82-16,1-31-79 16,5-19-32-16,5-20 5 0,-11-20-4 0,-5-12-32 0,1-15-21 31,-6-16 5-31,-6-12-13 16,-4-4 10-16,-1 8-4 0,1 23 26 15,-1 36 31-15,1 32-19 0,5 19-20 16,5 28-18-16,0 39-13 0,0 0 3 0,15 63 15 0,12 15-3 15,4 13-16-15,1 3-6 0,15-3 17 32,-5-1 1-32,15-7-11 15,6-5 20-15,5-7 35 0,6-8 6 16,5-4-14-16,-6-4-21 0,0-4-9 16,-4-4-3-16,-1-11 4 0,-11-9-3 15,-9 1-6-15,-1-8-2 0,-11-5-8 16,-4-3 4-16,-1-8-8 15,-10 0 12-15,-21-4 2 16,0 0-117-16,27 12-449 0,-27-12-324 16</inkml:trace>
          <inkml:trace contextRef="#ctx0" brushRef="#br0" timeOffset="748.48">-6410 13426 1829 0,'47'-59'301'0,"0"-15"-132"0,1-9-90 15,4-11-21-15,0-8-47 0,1 3-223 16,-11 5-385-16,0 11-181 16</inkml:trace>
          <inkml:trace contextRef="#ctx0" brushRef="#br0" timeOffset="565.33">-6363 14421 851 0,'0'0'182'16,"0"0"91"-16,0 0 0 0,0 0-32 16,0 0 15-16,0 0 7 0,-5 24-62 15,-6 8-91 1,-10 7-31-16,-5 8 8 0,0-8-9 15,-5-3-6-15,-6-13-14 0,11-15-29 16,-6-20-8-16,1-15-2 16,4-20 11-16,1-20 2 0,-10-20-12 15,4-19-20-15,-10-24 8 0,0-15 1 16,-10-9-18-16,5-3 18 16,-6 16-26-16,11 19-205 0,0 31-280 0,11 16-338 15</inkml:trace>
          <inkml:trace contextRef="#ctx0" brushRef="#br0" timeOffset="1217.27">-7139 14917 1428 0,'0'0'259'15,"16"31"12"-15,-16-31-90 0,31 20-69 16,1-16-43 0,-1-8-47-16,-10-8 4 0,-21 12-18 15,26-8 103-15,-26 8-1 0,0 0-69 16,0 0-23-16,-21 28-11 15,-10 3-21-15,-11-3-4 16,0-4 10-16,-10-13-3 0,4-7 17 0,-9-23-14 16,-6-17 4-16,-5-27-4 15,-6-27 18-15,-10-28 8 16,0-35 4-16,-10-17 6 0,0-10-10 0,10 3-6 0,16 11-10 16,10 37-2-1,11 22 39-15,10 33-2 0,11 23-30 16,26 51-7-16,0 0 31 0,-5 59 20 15,15 43-21-15,16 35-25 0,11 17 23 16,5 7 40-16,5 12-5 0,-10-8-11 16,0-7 15-16,-11 3-4 0,-5-16-32 15,-11-7-12-15,-5-8-3 16,-10-20-20 0,-5-8 16-16,-1-11-12 0,-10-17-15 0,6-15-196 0,-6-15-181 31,21-44-211-31,-42 19-93 0,5-42 40 15</inkml:trace>
          <inkml:trace contextRef="#ctx0" brushRef="#br0" timeOffset="1410.13">-8796 14217 1379 0,'-5'39'270'0,"5"8"47"16,21 16-3-16,10 8-104 0,11 4-36 15,16 4-85-15,15-5-47 0,1 5-17 16,4-4-41-16,1 3 16 16,-6-3-39-16,-10 0-175 0,-5-4-282 15,-16 3-102-15,-11 1-16 0</inkml:trace>
          <inkml:trace contextRef="#ctx0" brushRef="#br0" timeOffset="1965.37">-9493 13894 1354 0,'42'-51'274'16,"10"-23"-111"-16,0-13-82 0,6-3-29 0,-5-9-38 31,4 5-158-31,-4 11-299 0,-6 16-140 15</inkml:trace>
          <inkml:trace contextRef="#ctx0" brushRef="#br0" timeOffset="1792.23">-8649 15566 999 0,'-21'51'242'0,"0"-8"36"16,0-3-77-16,21-40-45 16,-37 51-44-16,37-51-34 0,-36 19-11 15,36-19-22-15,-32-7-36 0,32 7 9 16,-21-63-18-16,5-12 0 15,11-8-3-15,5-7 6 0,0 3 1 16,11-3-16-16,4 11 12 0,1 12-5 16,5 12-8-16,-21 55 20 0,31-35 25 15,-31 35 55-15,32 24 38 0,-11 23-22 16,-16 24-25-16,-10 7-27 0,-11 13-26 16,-5 11-30-1,0-8 52-15,-10-3 28 0,-6-17-29 16,6-11 46-16,4-19-24 0,-4-25-12 15,5-23-36-15,-11-23-6 0,6-24 7 16,-1-24-21-16,1-15 0 16,-6-21 0-16,0-30-7 15,-10-16 23-15,-11-20-108 0,-10-16-113 0,0 0-132 0,0 24-225 16,15 27-121-16</inkml:trace>
          <inkml:trace contextRef="#ctx0" brushRef="#br0" timeOffset="2190.38">-9630 15413 1632 0,'-68'39'339'16,"-26"12"-25"-16,-11 8-83 0,-16 12-36 16,-15 11-61-16,-6 13-64 0,-15-1-56 15,5 1-2-15,0-5-4 0,5-7-3 16,5-13 4-16,17-18-39 16,14-9-218-16,17-20-283 0,21-23-173 0,20-19-2 15</inkml:trace>
          <inkml:trace contextRef="#ctx0" brushRef="#br0" timeOffset="2350.03">-11297 15774 1530 0,'42'-15'279'0,"0"-13"49"0,5-19-37 16,16-24-118-16,15-35-70 0,17-28-63 15,20-39-19-15,16-23-67 0,11-25-362 16,15 1-312-1</inkml:trace>
        </inkml:traceGroup>
      </inkml:traceGroup>
    </inkml:traceGroup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1-03T22:19:24.0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9ECBFEC-70A8-4EC0-8319-B31A66D73D9D}" emma:medium="tactile" emma:mode="ink">
          <msink:context xmlns:msink="http://schemas.microsoft.com/ink/2010/main" type="writingRegion" rotatedBoundingBox="21007,12355 1373,15836 30,8264 19664,4784"/>
        </emma:interpretation>
      </emma:emma>
    </inkml:annotationXML>
    <inkml:traceGroup>
      <inkml:annotationXML>
        <emma:emma xmlns:emma="http://www.w3.org/2003/04/emma" version="1.0">
          <emma:interpretation id="{6EA45415-BE92-46EC-A5A9-9FFDAF5AA06B}" emma:medium="tactile" emma:mode="ink">
            <msink:context xmlns:msink="http://schemas.microsoft.com/ink/2010/main" type="paragraph" rotatedBoundingBox="21089,11801 10851,14790 9634,10619 19871,76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D56E54-915D-43A0-BB69-C76B1A84A88E}" emma:medium="tactile" emma:mode="ink">
              <msink:context xmlns:msink="http://schemas.microsoft.com/ink/2010/main" type="line" rotatedBoundingBox="21089,11801 10851,14790 9634,10619 19871,7630">
                <msink:destinationLink direction="with" ref="{00E90EDE-390F-4508-9498-C780C4A772D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E1CFBE3-8A47-4E39-90D1-4EC79E1FA38D}" emma:medium="tactile" emma:mode="ink">
                <msink:context xmlns:msink="http://schemas.microsoft.com/ink/2010/main" type="inkWord" rotatedBoundingBox="21089,11801 10851,14790 9634,10619 19871,7630"/>
              </emma:interpretation>
            </emma:emma>
          </inkml:annotationXML>
          <inkml:trace contextRef="#ctx0" brushRef="#br0">-1003 9380 2095 0,'0'0'260'0,"0"62"9"16,11 52-3 0,10 44-35-16,5 23-34 0,16 19-34 15,10 9-50-15,22 15 1 16,5 4-38-16,15-4-35 15,6-4-20-15,4-15-12 0,1-16-6 16,-5-28-3-16,0-19-38 0,-11-24-203 16,-11-16-261-16,-15-20-347 15,-5-23-53-15</inkml:trace>
          <inkml:trace contextRef="#ctx0" brushRef="#br0" timeOffset="-232.05">-1747 12117 1946 0,'-37'102'283'0,"6"16"-1"0,4 16-23 16,12-1-52-16,4 9-78 0,16-12-55 15,11-8-45-15,21-16-7 16,5-23-19-16,15-28 10 0,17-24-8 16,15-35-5-16,5-23 6 0,6-21-6 15,0-18 5-15,-11-13 3 16,-16-8-18-16,-20-11 21 16,-17-8-21-16,-25-4 10 0,-16-12 5 15,-27-8 3-15,-15-4-8 0,-16 1 4 0,-21 7-1 16,-5 23 9-16,-5 21-9 0,10 35 1 15,5 31 0-15,11 40-4 0,5 31 0 16,11 19-7-16,10 13-35 16,21-1-208-16,10-3-292 0,27-20-246 15,10-24-44-15</inkml:trace>
          <inkml:trace contextRef="#ctx0" brushRef="#br0" timeOffset="1193.34">1068 9497 1900 0,'0'0'182'0,"0"0"65"15,21 40 51-15,21 23-21 16,21 23-65-16,5 24-40 0,16 24-25 0,5 16-12 16,5 19-21-16,-5 8-54 15,-5 4-26-15,-10 7-22 0,-1 5-7 0,0-8-5 16,6-12 0-16,0-20-27 16,-1-19-153-16,1-20-201 15,0-23-275-15,-1-25-153 0,1-34 10 16</inkml:trace>
          <inkml:trace contextRef="#ctx0" brushRef="#br0" timeOffset="1540.62">2798 11771 2312 0,'-31'51'278'0,"5"8"-3"16,-1 0-10-16,6 8-56 0,11 0-75 15,5 3-64-15,10-7-35 0,11 0-20 16,15-8-6-16,1-8-1 16,15-11-4-16,5-9-4 0,6-15-4 15,0-16 8-15,-1-11 3 0,-10-17-7 16,-5-7-8-16,-10-16 8 0,-16-16 9 16,-11-16-12-16,-16-19-9 0,-10-24-18 15,-15-11-25-15,-22-17 13 0,-5-3 17 16,-16 8 10-16,6 27 15 15,0 39 0-15,-1 44-5 0,6 47 9 16,0 43-4-16,0 36 0 0,15 19-4 31,6 12 1-31,21 0 3 0,20-4-11 0,17-23-152 16,15-16-202-16,21-44-294 16,16-35-137-16</inkml:trace>
          <inkml:trace contextRef="#ctx0" brushRef="#br0" timeOffset="916.62">1173 12353 1750 0,'5'75'201'16,"5"-9"34"-16,11-7-14 0,6 0-72 16,4-11-62-16,16-13-45 0,0-8-4 15,11-11-26-15,0-12 2 0,-1-12-2 16,1-11-2-16,-5-9-3 0,-11-7 1 16,-16-9 2-16,-5-11-3 15,-16-15 6-15,-16-9-10 16,-9-19 2-16,-22-20-1 0,-16-16 6 0,-16-8-4 15,-15 1 4-15,5 19 56 16,1 27 11-16,-1 32-35 16,10 40-12-16,11 46-7 15,6 44-9-15,4 40-8 0,16 26-10 0,11 9-3 16,21-1-3-16,15-15-86 16,17-16-334-16,9-23-347 15</inkml:trace>
          <inkml:trace contextRef="#ctx0" brushRef="#br0" timeOffset="331.83">56 11786 1472 0,'-6'71'304'0,"6"28"39"15,6 15 1-15,9 8-81 16,1 7-85-16,5-3-81 0,11 0-51 16,4-12-24-16,1-12-6 0,15-7-2 15,6-21 19-15,5-18-9 16,0-21-1-16,0-19-17 0,0-28-6 0,-11-16 0 0,-5-11 18 0,-15-16-9 15,-11-12-9-15,-16-19 0 16,-15-17-6-16,-17-19 9 16,-25-15 7-16,-16-17-2 0,-21 13-4 15,-6 19-10-15,1 23-1 0,0 37 7 16,10 42 10-16,0 44-6 16,5 46-9-16,6 25-4 15,20 19 12-15,16-4-11 0,17-8-136 16,20-11-254-16,20-25-286 0,22-26-101 15</inkml:trace>
          <inkml:trace contextRef="#ctx0" brushRef="#br0" timeOffset="2164.62">3774 11169 1816 0,'-21'51'256'0,"10"20"36"15,1 11-8-15,4 17-62 16,6 7-91-16,6 0-70 15,4-4-25-15,11 1-17 0,0-5-12 16,0 0-7-16,11-7 2 0,-1-9 1 0,11-15-8 0,-5-8 5 16,5-31-4-16,-6-12 4 0,1-16-6 31,-11-16-3-31,0-20 5 0,-10-23 8 16,-5-27-1-16,-6-24 8 15,-16-24-5-15,-4-31-1 0,-12-20-3 0,-9-16 4 0,-6 1-1 0,-5 19 1 16,-1 31 7-16,-4 40-1 15,-6 47-6-15,-5 52-6 16,-5 50 0-16,0 40-3 0,-5 31-6 31,4 12-4-31,12 0 7 0,10-1-9 16,10-10-90-16,16-17-240 0,10-27-227 16,11-67-155-16</inkml:trace>
          <inkml:trace contextRef="#ctx0" brushRef="#br0" timeOffset="1817.59">2882 8750 1956 0,'-37'36'117'0,"37"-36"128"15,-15 59 59-15,15 0-12 0,10 4-65 16,16 15-39-16,16 17-41 0,16 19 10 31,5 31 7-31,5 24 26 0,0 20-51 16,-5 0-40-16,0 7-52 0,-5-7-21 15,0 0-13-15,-6-12-4 0,-5-8-1 0,0-8-12 16,1-11-5-16,-1-16-112 0,5-20-171 16,-5-16-124-16,-5-15-259 0,0-28-174 15,0-24 127-15</inkml:trace>
          <inkml:trace contextRef="#ctx0" brushRef="#br0" timeOffset="2478.16">2777 8306 1267 0,'-26'67'60'0,"21"3"226"16,21 9 31-16,10 16-8 0,21 7-94 31,21 16-67-31,21 4-23 0,21 4 17 16,21 7 9-16,1 17-20 15,9 3-14-15,1 8-38 0,5 1-38 16,-6-9-16-16,-5 0-3 0,1-7-7 16,-1-5-5-16,-5-11-6 15,0-8-4-15,-5-16-5 0,-16-19 5 16,-10-16-5-16,-21-16-105 15,-16-12-154-15,-16-12-77 16,-16-15-192-16,-31-16-102 0,0 0 31 0</inkml:trace>
          <inkml:trace contextRef="#ctx0" brushRef="#br0" timeOffset="2857.47">5158 10968 2068 0,'5'59'306'0,"11"-4"-53"0,-6-3-53 15,11-5-59-15,6-4-63 0,4-8-38 16,6-3-21-16,5-9-10 31,0-15-5-31,10-8 10 0,-5-8 0 16,-5-3-14-16,-10-5 0 0,-32 16 0 15,36-51 6-15,-15-4-1 16,-10 0 3-16,-11-8-8 0,-21-12-6 16,-5-11-5-16,-16-9 1 0,-11 5 10 15,-4 11 10-15,-12 16 11 16,-4 24 17-16,-6 35 17 16,-4 24 18-16,4 31-3 0,5 27-15 15,6 21-17-15,11 7-19 0,15 0-12 0,21-8-13 0,15-19 3 16,22-12-2-16,10-20-113 15,16-27-187 1,16-24-260-16,5-28-250 0,5-27-22 0</inkml:trace>
          <inkml:trace contextRef="#ctx0" brushRef="#br0" timeOffset="3191">4759 7968 1779 0,'-31'-16'224'0,"31"16"65"16,0 0-9-16,-31-12-56 0,31 12 26 16,0 0-70-16,26 71-59 15,16 11-19-15,15 25 17 16,22 22 14-16,0 29-10 0,10 23-2 15,5 11-49-15,6 17-21 0,-6 3-26 16,6 1-15-16,0-5-6 16,10-19-1-16,10-12-10 15,1-4 12-15,5-16 2 0,0-19-7 16,-6-8-5-16,1-16-18 0,-11-20-122 0,-10-15-121 0,-17-20-81 16,-14-16-20-16,-22-16 25 15,-47-27-106-15,36-11-122 0,-36 11-57 16</inkml:trace>
          <inkml:trace contextRef="#ctx0" brushRef="#br0" timeOffset="3923.22">4817 8090 1071 0,'0'0'217'16,"53"-24"45"-16,-1 24 24 0,11 16-29 16,5 15-20-16,16 8-38 15,5 20-73-15,11 12-18 0,15 16-21 16,16 7-14-16,11 12-18 16,5 4 16-16,-1 5-18 0,7-1-21 15,-7-4-24-15,1-4 7 0,0-12-8 16,0-7-2-16,-6-16 11 15,-4-12-24-15,-6-12 17 0,-11-4 0 0,-4-12-9 16,-6-7 3-16,-5-8-11 16,-11-8 8-16,-15-4-23 0,-11-4-79 15,-15 4 7-15,-17-4 9 0,-36 0-115 16,0 0-176-16,0 0-141 16,0 0-47-16,0 0 2 0</inkml:trace>
          <inkml:trace contextRef="#ctx0" brushRef="#br0" timeOffset="4619.48">6700 11299 1905 0,'-21'59'191'16,"5"-12"38"-16,11 0-43 0,5-4-32 0,15-3-48 15,12-13-46-15,9-7-21 16,12-16-2-16,4-16-31 0,11-12 11 16,0-7-11-16,-5-12-1 15,-1-8 9-15,-10-8-14 0,-5-12 13 16,-10-4-13-16,-11-7 9 0,-16-9-5 31,-10 5-9-31,-16 3 17 0,-16 12-12 16,-10 12 66-16,-11 24-20 0,-15 23-14 15,-6 20-23-15,1 19-9 16,-6 17 7-16,5 15-17 0,6 4-32 16,10 7-256-16,5 5-314 0,5-8-190 15</inkml:trace>
          <inkml:trace contextRef="#ctx0" brushRef="#br0" timeOffset="4272.47">7706 9230 2093 0,'0'0'258'0,"-41"59"40"0,9 12-61 16,11 15-33-16,11 9-88 15,10 3-16-15,15 0-56 0,17-3-3 16,5-9-9-16,15-7-12 31,6-20 3-31,10-16-12 0,-5-11 0 16,5-13-2-16,-5-15 0 0,-5-8 0 16,-11-7-9-16,-11-17-4 15,-4-11 22-15,-11-16-24 0,-5-20 12 0,-6-16-12 0,-15-7 13 0,0-8-21 16,-16 0 21-16,0 11-7 31,-11 25 0-31,-5 15-8 0,-4 19 8 16,4 32 0-16,-10 32-10 0,5 23 10 15,5 20-60-15,0 11-139 16,11 5-153-16,5 11-235 16,0-7-173-16</inkml:trace>
        </inkml:traceGroup>
      </inkml:traceGroup>
    </inkml:traceGroup>
    <inkml:traceGroup>
      <inkml:annotationXML>
        <emma:emma xmlns:emma="http://www.w3.org/2003/04/emma" version="1.0">
          <emma:interpretation id="{9806503C-C791-49A5-A00E-C21BC922BBBF}" emma:medium="tactile" emma:mode="ink">
            <msink:context xmlns:msink="http://schemas.microsoft.com/ink/2010/main" type="paragraph" rotatedBoundingBox="17942,12345 1277,15299 30,8264 16695,53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02D497-E3D3-45DE-80E7-F9FD95A21475}" emma:medium="tactile" emma:mode="ink">
              <msink:context xmlns:msink="http://schemas.microsoft.com/ink/2010/main" type="line" rotatedBoundingBox="17942,12345 1277,15299 30,8264 16695,5310">
                <msink:destinationLink direction="with" ref="{BECCFB08-67CD-4836-A042-CEBC7C94041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303E1FA-A129-42A0-B611-DCA3160A4C2E}" emma:medium="tactile" emma:mode="ink">
                <msink:context xmlns:msink="http://schemas.microsoft.com/ink/2010/main" type="inkWord" rotatedBoundingBox="13881,13065 1277,15299 57,8415 12661,6181"/>
              </emma:interpretation>
            </emma:emma>
          </inkml:annotationXML>
          <inkml:trace contextRef="#ctx0" brushRef="#br0" timeOffset="-2713.13">-830 5848 2330 0,'-5'94'190'0,"26"20"1"0,16 24-14 16,21 11-68-16,31 9-52 0,16-1-27 16,26-4-10-16,10 5-7 15,6-5-7-15,5 0-15 0,-5-7-187 16,0-4-320-16,-6-9-311 16</inkml:trace>
          <inkml:trace contextRef="#ctx0" brushRef="#br0" timeOffset="579.22">958 9317 2258 0,'0'137'266'0,"5"21"44"31,5 11-48-31,1 19-52 0,10 9-79 16,5 15-56-16,0 5-38 0,11 7-18 16,-6-4-12-16,1 0-2 0,-1-3-5 0,1-13 8 15,5-15-56-15,-1-24-190 16,-4-27-164-16,-1-28-295 0,-5-35-88 15</inkml:trace>
          <inkml:trace contextRef="#ctx0" brushRef="#br0" timeOffset="-600.98">-851 9368 1531 0,'-31'15'286'0,"-11"68"64"16,-21 63-28-16,-10 50-49 15,-16 36-57-15,-6 28-34 0,-4 19-31 0,4 12-72 0,1 8-41 16,-1-12-6-16,17-19-26 16,10-29-4-16,20-30-13 0,12-44-140 15,20-35-263-15,16-36-428 32,16-43-109-32</inkml:trace>
          <inkml:trace contextRef="#ctx0" brushRef="#br0" timeOffset="13724.02">-6861 7354 741 0,'0'0'169'15,"37"39"46"-15,10 13 87 0,5 26-17 16,6 5-72-16,5 19-46 15,5 0-9-15,-5 12-34 0,0 4-6 16,-5 0-49-16,-1 0-4 16,-4 0-17-16,-11-12 42 0,-6-19-18 15,1-24 15-15,-16-16-21 16,0-15 29-16,-21-32 28 16,32-40-34-16,-1-42-51 15,0-48-7-15,6-43-23 0,-5-43-5 16,-6-40 11-16,-10-19-10 15,-6 3-10-15,6 20-43 0,-6 36-212 0,6 51-412 0,0 43-317 16</inkml:trace>
          <inkml:trace contextRef="#ctx0" brushRef="#br0" timeOffset="13260.66">-2131 8833 447 0,'-31'-8'41'0,"31"8"-22"16,-27-8-8-16,27 8-7 0,-31-12 12 0,31 12-13 0,-32-15-23 16,32 15 17-16,0 0-22 31,-26-24-12-31,26 24 12 0,-31-20 18 15,10 1-6-15,-6 3 18 16,1-4 2-16,-5 1 4 16,5 3-11-16,-1 4 17 0,27 12-6 15,0 0 37-15,-31-12 7 16,31 12 20-16,0 0 6 0,0 0-21 16,0 0 100-16,-21 44 86 15,16 15-19-15,10 27-64 0,16 20-1 16,5 24-49-16,6 19 12 0,10 5-40 15,-6 3-9-15,11-7-22 16,-5-13-11-16,6-19-25 16,-6-8-22-16,-6-19 1 0,-4-9 12 15,-11-19-45-15,-6 0-345 16,-9-8-183-16</inkml:trace>
          <inkml:trace contextRef="#ctx0" brushRef="#br0" timeOffset="14621.3">-8151 8141 1542 0,'63'-48'241'0,"5"-22"19"0,6-33-76 16,4-15-89-16,6-15-46 16,0-1-49-16,-11 8-361 0,-10 12-294 15</inkml:trace>
          <inkml:trace contextRef="#ctx0" brushRef="#br0" timeOffset="14459.97">-7957 9336 916 0,'0'0'164'31,"0"0"179"-31,0-23 32 0,0 23-44 15,0 0-162-15,-21 8-96 16,-10 15-43-16,-11 13-17 0,0 7 17 16,-5-8-25-16,-6-7 16 0,6-20-1 15,0-24-6 1,10-27 10-16,6-32-17 0,10-27 19 0,0-28-2 0,0-20-24 16,0-15 16-16,-6-8-9 15,6-4-16-15,-5 16-118 0,5 19-274 31,5 24-225-31</inkml:trace>
          <inkml:trace contextRef="#ctx0" brushRef="#br0" timeOffset="15136.58">-8854 9651 1252 0,'-21'51'220'0,"16"-16"54"16,5-35-72-16,0 0-72 31,26 12-59-31,11-20-50 0,-5-15 0 16,-1-9 1-16,0 5-9 15,-10 7-19-15,-21 20 89 0,0 0-16 16,11 43-41-16,-16 32-16 16,-16 16 50-16,-11 3 45 0,1-8 4 15,-1-11-17-15,1-20-38 16,5-27-37-16,-6-28-13 0,1-44 13 0,4-38-17 0,-4-32 0 16,0-28 12-16,-6-27-17 15,-10-24 11-15,-16-15 7 0,-5-12-9 16,-11 3-14-16,0 21 10 0,11 31 10 15,10 35-1-15,16 35-26 16,11 33 17 0,31 62 7-16,0 0-15 0,-11 62-2 0,22 49 14 15,20 46-1-15,6 28-16 16,10 23 2 0,1 20 16-16,-7 0 9 0,-4 0 29 0,-5-11 1 15,-6-9-15-15,-10-27-11 0,-11-20-2 16,-10-23-8-16,-6-24-2 0,-10-20-11 31,-5-11-107-31,-11-16-167 0,-10-24-142 16,-5-27-65-16,-1-32 3 15,-5-27 75-15,-4-40 41 16</inkml:trace>
          <inkml:trace contextRef="#ctx0" brushRef="#br0" timeOffset="15287.9">-10296 8896 1095 0,'-5'-51'250'0,"5"51"35"0,0 0-5 15,31 66-64-15,17 33-71 16,4 27-69-16,11 11-29 0,10 13-24 16,1-1-15-16,5 1-3 15,-6-5-9-15,-5 1-273 0,-5-9-203 16,-16-11-45-16,-10-12 16 16</inkml:trace>
          <inkml:trace contextRef="#ctx0" brushRef="#br0" timeOffset="15788.59">-10191 10213 864 0,'-26'40'265'0,"26"-40"4"15,-37 51-41-15,37-51-28 0,-31 43-88 16,31-43 5-16,0 0-59 15,0 0-32-15,-21-43-17 0,16-20 7 16,5-12-16-16,5-11 11 0,5-5-1 0,6 5-10 16,5 3 13-16,0 12 14 15,0 16 19-15,-5 16-2 16,-16 39 21-16,31 0 25 0,-10 27-31 16,0 28-19-1,-10 28-21-15,-1 15-10 0,-5 16-9 16,-10 8-7-16,-5-8 7 15,-1-4 14-15,-10-3-3 0,-5-13-11 0,-11-15 0 0,0-20-11 16,1-20-22-16,-1-23-49 31,-5-24-10-31,0-31 92 0,0-20-148 16,-5-24 66-16,5-7 34 16,5-1 19-16,11 16 22 0,5 16 55 0,0 20 30 0,21 39 42 15,-26 16 31-15,0 39-38 0,-11 27 23 16,-5 32 1-1,-16 20-32-15,-15 8-29 16,-11 3-21-16,-5-3-15 0,-5-20-17 16,10-16-8-16,0-23-1 15,5-21-5-15,16-26-45 0,0-20-230 16,11-24-265-16,10-24-216 16,5-27-59-16</inkml:trace>
          <inkml:trace contextRef="#ctx0" brushRef="#br0" timeOffset="15931.19">-11622 10060 2078 0,'36'-24'263'0,"6"-19"30"0,5-24-29 16,22-35-111-16,9-28-78 16,22-27-28-16,10-20-25 0,16-4-167 15,5-4-345-15,16 16-383 16</inkml:trace>
        </inkml:traceGroup>
        <inkml:traceGroup>
          <inkml:annotationXML>
            <emma:emma xmlns:emma="http://www.w3.org/2003/04/emma" version="1.0">
              <emma:interpretation id="{78470F96-0884-41BC-BDC9-45601E1FEA90}" emma:medium="tactile" emma:mode="ink">
                <msink:context xmlns:msink="http://schemas.microsoft.com/ink/2010/main" type="inkWord" rotatedBoundingBox="17342,8960 11335,10025 10710,6497 16716,5433"/>
              </emma:interpretation>
            </emma:emma>
          </inkml:annotationXML>
          <inkml:trace contextRef="#ctx0" brushRef="#br0" timeOffset="-1460.12">2034 5112 1857 0,'5'71'221'0,"21"0"158"31,11 8-29-31,15 3-84 0,27 9-76 15,15 11-66-15,16 4-16 16,16 4-27-16,16 12-26 0,10 8-23 16,-5 4-11-16,0-5-10 0,-6 5-7 0,-5-8-4 0,-4-4 0 15,-7-12-9-15,-14-12-163 0,-7-11-209 32,-20-12-321-32,-15-20-239 15</inkml:trace>
          <inkml:trace contextRef="#ctx0" brushRef="#br0" timeOffset="-1724.67">2579 7838 2193 0,'-31'8'262'0,"-1"15"0"15,1 13-7-15,4 15-87 16,12 0-62-16,4 8-50 15,16 8-38-15,16-4-9 16,16-8-12-16,5-12 12 0,16-8-3 16,-1-11-6-16,6-12-12 15,0-8-6-15,-10-12-9 16,-1-12 0-16,-15-15 4 0,-11-20 13 16,-15-20 12-16,-6-23 5 15,-10-24-5-15,-22-32-20 0,-15-19 6 16,-10-15 12-16,-16 11 4 0,-6 27 27 15,-4 40 3-15,-6 51-18 16,0 55-2-16,0 55-14 16,0 48-3-16,11 22-4 0,15 9 0 15,16 0-23-15,16-16-277 0,21-20-261 16,20-38-253-16</inkml:trace>
          <inkml:trace contextRef="#ctx0" brushRef="#br0" timeOffset="-2381.8">786 7952 2322 0,'-16'35'299'0,"5"24"-40"16,11 20-60-16,11 7-82 0,15 9-51 31,11 7-38-31,15-4-22 15,16-3 0-15,11-13 2 0,10-15-2 16,6-20-1-16,4-15-11 0,-4-16 1 0,-6-16-7 16,-16-16-4-16,-10-23 11 0,-21-16 5 15,-11-12 8-15,-20-24-8 16,-22-19 0-16,-20-16 2 0,-11-27-2 31,-26-8 0-31,-11-1 22 0,1 29 52 16,-1 34 30-16,6 32-53 0,-1 48-20 15,1 50-23-15,5 36-5 16,10 31-7-16,5 9-43 0,22-1-218 16,15 4-353-16,37-31-379 15</inkml:trace>
          <inkml:trace contextRef="#ctx0" brushRef="#br0" timeOffset="-1058.64">4388 7102 2420 0,'0'0'274'15,"-31"24"-12"-15,-1-8 5 16,1-5-24-16,-1-3-47 0,32-8-85 16,-36 24-49-16,15 15-38 15,5 20-8-15,16 16-6 16,5 8-6-16,11 3 0 0,21-7-4 16,4-5 8-16,17-11-16 15,5-11 5-15,5-17 6 0,6-11 3 16,4-9-6-16,-4-7 8 15,-17-4 0-15,-4-8-4 16,-16-8-4-16,-37 12-6 0,21-59 6 0,-27-11-6 16,-9-21 15-16,-22-15-1 15,-16-16-2-15,-4 0-9 16,-17 8 8-16,1 24-5 0,0 19-9 16,10 27-1-16,5 29-33 15,5 30-218-15,1 37-278 0,10 26-511 16</inkml:trace>
          <inkml:trace contextRef="#ctx0" brushRef="#br0" timeOffset="-3242.95">-331 5777 2614 0,'-48'47'226'0,"1"28"9"0,-5 31-69 16,-6 32-54-1,0 27-47-15,6 20-26 0,0 15-32 16,4 13 6-16,12-9-11 16,4-23-66-16,16-20-241 0,11-19-399 15,10-28-290-15</inkml:trace>
          <inkml:trace contextRef="#ctx0" brushRef="#br0" timeOffset="-2912.55">-1097 8019 2459 0,'-37'98'304'0,"11"12"10"16,10 16-98-16,11 12-49 16,16 3-63-16,15-7-57 0,16-16-20 15,21-24-20-15,21-27 5 16,20-35-3-16,7-24-19 0,14-36 6 0,-9-23-40 15,-6-28-31-15,-16-15 4 0,-20-12 34 32,-22-12 22-32,-26-12 7 0,-20-12-13 15,-33-23-11-15,-30-20 10 16,-17-7 14-16,-15 11 1 0,-5 31 14 16,-1 36 14-16,12 43-8 0,4 44 11 15,5 39-14-15,12 39-14 16,14 27-1-16,12 9-18 0,15-1-255 15,15-7-365-15,17-20-265 16</inkml:trace>
        </inkml:traceGroup>
        <inkml:traceGroup>
          <inkml:annotationXML>
            <emma:emma xmlns:emma="http://www.w3.org/2003/04/emma" version="1.0">
              <emma:interpretation id="{03E8AFB1-32D8-4645-9763-95D59892F72E}" emma:medium="tactile" emma:mode="ink">
                <msink:context xmlns:msink="http://schemas.microsoft.com/ink/2010/main" type="inkWord" rotatedBoundingBox="14985,8763 14815,8794 14273,5739 14444,5709"/>
              </emma:interpretation>
            </emma:emma>
          </inkml:annotationXML>
          <inkml:trace contextRef="#ctx0" brushRef="#br0" timeOffset="-2082.88">2065 5030 1968 0,'-31'-12'374'0,"4"0"-4"15,6 0-79-15,21 12-113 0,0 0-71 16,0 0 20-16,-10 48 48 15,15 34-27-15,11 36-60 0,10 32-43 16,0 23-22-16,6 19-8 16,10 17 1-1,0 7-10-15,0 8-6 0,0 16 0 0,-11 16 0 16,1-1-47-16,-1 5-196 16,-10-20-225-16,10-20-266 15,1-31-161-15</inkml:trace>
        </inkml:traceGroup>
      </inkml:traceGroup>
    </inkml:traceGroup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1-03T22:19:56.02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B803FC8-21AE-4C32-9DE1-31FF80719C26}" emma:medium="tactile" emma:mode="ink">
          <msink:context xmlns:msink="http://schemas.microsoft.com/ink/2010/main" type="writingRegion" rotatedBoundingBox="25142,71 30711,9286 26058,12098 20489,2882"/>
        </emma:interpretation>
      </emma:emma>
    </inkml:annotationXML>
    <inkml:traceGroup>
      <inkml:annotationXML>
        <emma:emma xmlns:emma="http://www.w3.org/2003/04/emma" version="1.0">
          <emma:interpretation id="{60E06208-5BFF-4F59-BB6A-AFB5B0C44730}" emma:medium="tactile" emma:mode="ink">
            <msink:context xmlns:msink="http://schemas.microsoft.com/ink/2010/main" type="paragraph" rotatedBoundingBox="25142,71 30711,9286 26058,12098 20489,28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D68204-8802-4F8B-B281-48BBAC569ADB}" emma:medium="tactile" emma:mode="ink">
              <msink:context xmlns:msink="http://schemas.microsoft.com/ink/2010/main" type="line" rotatedBoundingBox="25142,71 30711,9286 26058,12098 20489,2882"/>
            </emma:interpretation>
          </emma:emma>
        </inkml:annotationXML>
        <inkml:traceGroup>
          <inkml:annotationXML>
            <emma:emma xmlns:emma="http://www.w3.org/2003/04/emma" version="1.0">
              <emma:interpretation id="{732B85F2-BBC4-47A5-AF9E-6097E822961D}" emma:medium="tactile" emma:mode="ink">
                <msink:context xmlns:msink="http://schemas.microsoft.com/ink/2010/main" type="inkWord" rotatedBoundingBox="23783,891 28321,8399 25026,10390 20489,2882"/>
              </emma:interpretation>
            </emma:emma>
          </inkml:annotationXML>
          <inkml:trace contextRef="#ctx0" brushRef="#br0">1806 11 257 0,'-26'-7'13'0,"5"-1"22"0,-11 0-1 15,1 4-15 1,-6 0 5-16,6 4 14 16,-6 4 4-16,0 8 4 0,-5-1-26 15,0 13-10-15,-5 11 4 0,-5 17-14 16,-6 7 10-16,0 11-10 16,-10 9 11-16,-5 8 4 0,-6 3-13 15,-10 16 8-15,0 4-13 0,-6 8 29 16,1 16-17-16,-6 12-9 15,6 15 14-15,5 20-19 0,10 8 11 16,6 11 17-16,10 5 2 0,10-1-29 16,11-7 4-16,11-12 26 0,10-4-22 0,10-8-1 15,6-4-3-15,10-4 8 0,11 0 2 16,5 0 102-16,11-7-57 16,4-5-7-16,17-8-15 0,10-3-19 31,15-8 80-31,17-4-8 0,20-12-28 15,6-4-32-15,5-8-26 16,5-4 48-16,5-8-15 0,6-7-25 16,4-4 18-16,12-1 23 0,-1-7 24 15,11-8-1-15,0 0-56 16,-1-12-13-16,-9-12 15 0,-1-4 12 16,-10-15 2-16,-11-20 7 0,-5-12-13 0,-10-12 3 0,-6-3-27 31,-10-9 7-31,-10-3-9 0,-6 3 5 15,-21 1-9-15,-5 3 10 16,-11 5-15-16,-5 3 9 0,-5 4 11 16,0-3-11-16,-42 19 12 0,53-24-16 0,-11 4 8 0,-42 20-16 15,52-19 12-15,-52 19-4 0,53-24-3 16,-53 24 16-16,47-20-14 16,-47 20 34-16,0 0-25 0,0 0-4 31,0 0 10-31,0 0-10 0,0 0 5 15,0 0-5-15,0 0-15 16,0 0 17-16,0 0-2 16,0 0 23-16,0 0-10 0,0 0-23 15,0 0 2-15,0 0 5 0,-53-3-9 16,53 3 12-16,-47 11 3 16,47-11 6-16,-52 8-14 0,52-8-5 15,-53 8 5-15,53-8 2 0,-47 4 25 16,47-4-13-16,-47-12-9 15,47 12-24-15,-42-19 10 0,42 19 22 0,0 0-8 0,-47-28 20 16,47 28-24-16,0 0 10 0,0 0-16 16,0 0-12-16,0 0 18 15,0 0 20-15,0 0-16 0,0 0-6 16,0 0 6-16,0 0-9 16,0 0 28-1,0 0-8-15,57 8-35 0,-9 0 24 16,-6-4 14-16,5-4 28 15,5-4 10-15,1 0-22 16,-11-4-3-16,5 4-5 0,-47 4-22 16,42-4 0-16,-42 4 12 0,0 0 22 15,0 0 39-15,0 0-2 16,0 0-17-16,0 0-13 0,0 0-21 16,0 0-3-16,0 0-20 0,0 0 3 15,0 0 3-15,-42 59-10 0,42-59 7 16,-53 63 2-16,6-8 2 0,47-55-12 15,-57 67-2-15,20-12 22 16,37-55-18-16,-47 63-8 0,47-63-136 16,0 0-195-1,-42 71-116-15,42-71-72 0</inkml:trace>
          <inkml:trace contextRef="#ctx0" brushRef="#br0" timeOffset="6015.48">1559 3583 429 0,'0'0'77'16,"11"-40"42"-16,-11 40-38 16,0 0-24-1,0 0-38-15,0 0-6 16,0 0 43-16,0 0 40 0,0 0-19 16,16 91-1-16,-16 19-31 15,-11 27 20-15,-5 29-5 0,-10 34 5 0,5 24-37 16,-5 20 20-16,10 8 4 15,0 11-25-15,6 13 58 0,15-1 45 32,6 4-25-32,10-7-41 0,15-13-10 15,12-15-29-15,15-28 28 16,15-19-13-16,6-24 18 16,5-20-26-16,11-15-13 0,5-20 4 15,5-8-11-15,0-4-17 16,0-15 21-16,-5-9-5 15,-5-7-11-15,-11-16 12 16,-5-8-1-16,-6-11-7 0,-15-17 15 0,-5-3-1 0,-11-8-11 31,-5-8 22-31,-5-8-9 16,5-12-16-16,-6-4 11 0,1-3-1 16,5-9-19-16,5 5 17 15,-5-1-27-15,5 5 25 0,-5 3-3 16,6 8-15-16,-6 0 10 15,-6 0 4-15,6 5-17 16,-10 3 6-16,-1 0 23 16,-5-4-34-16,-26 8 11 0,42-4 15 15,-10-4-20-15,-1 0 10 16,1 0 11-16,-6-3-20 0,5 7 5 0,-10-4 11 16,-21 8-15-16,27-12 8 15,-27 12 14 1,0 0-7-16,0 0-1 0,0 0 6 0,0 0-28 15,0 0 16-15,-32-20 10 16,1 5-19-16,-6-1-7 16,-5 4-15-16,-5 0-11 0,5-4 0 15,0-7 30-15,0-5 5 16,0 9-5-16,5-5 18 16,1 12-13-16,36 12 7 0,-32-15 0 15,32 15 0-15,0 0-8 16,0 0 13-16,0 0-18 0,0 0 22 31,16 51 0-31,15-8 5 0,6-4 43 0,10-3-13 0,6-5-22 16,-1-11 1-16,6-1 32 15,-6-7-18-15,-5 0-23 0,-5-4 15 32,-10 4 12-32,-11 3 54 15,-21-15 39-15,16 36-42 16,-16 7-45-16,-11 8-12 0,-15 8-16 15,-6 4-23-15,-4 0 10 16,-1 4 0-16,-5 0-21 0,5-4 15 16,6-8-478-16,10-4-290 15,5-12-58-15</inkml:trace>
        </inkml:traceGroup>
        <inkml:traceGroup>
          <inkml:annotationXML>
            <emma:emma xmlns:emma="http://www.w3.org/2003/04/emma" version="1.0">
              <emma:interpretation id="{5432C307-E725-472D-A929-D15E41AC5CD3}" emma:medium="tactile" emma:mode="ink">
                <msink:context xmlns:msink="http://schemas.microsoft.com/ink/2010/main" type="inkWord" rotatedBoundingBox="28042,4870 30711,9286 26935,11568 24266,7152"/>
              </emma:interpretation>
            </emma:emma>
          </inkml:annotationXML>
          <inkml:trace contextRef="#ctx0" brushRef="#br0" timeOffset="8149.63">6892 8597 802 0,'-26'-20'236'0,"26"20"-2"0,-21-43-50 31,11-12-48-31,4 0-26 0,12-8 23 15,4-4-32-15,6-12-4 16,5-3-27-16,0-5 15 0,10-11-23 16,-4-4-16-16,-1-8-46 15,0-12 17-15,0-16-14 0,-10-19-3 16,-6-8-21-16,-4-16 27 16,-12-8-6-16,-20-12-12 0,5-3 0 15,-15-1 12-15,-12 9-14 16,6 15 24-16,-15 12 4 15,20 15-9-15,-5 17-11 0,-5 19-1 16,15 11 7-16,-4 13 0 0,4 11 3 0,-4 9-18 16,9 7 33-16,-4 8-23 15,-6 4-3-15,-5 0 20 16,5 8-19-16,-4-5-5 0,-7 9 12 16,1 0 12-16,0-4-12 0,-6 7-5 15,-4-3-1-15,-1 4 17 0,11 3-9 16,-6 5-15-16,1 3 16 15,0 1 10-15,4 7-29 16,1 4 1-16,0 5 15 0,-5 11 16 16,10 8-13-16,0 3-3 0,-6 9 7 15,1 4-24 1,0 7 21-16,0 4 14 0,5 9 0 16,-5-1-25-16,0 4 0 0,-6 4 20 15,6 4-13-15,0 4-6 0,0 0-3 0,-1 0 11 16,6 4 13-16,-5-4-9 15,5 4-19-15,-5 0-3 0,0 0 13 16,-6 4 21-16,6 0-8 0,-5 4-14 16,-1-1 8-16,6 5 4 15,-5 0-8-15,10 3-8 16,-5-3 13-16,5 0 3 0,5 4-19 16,-5-1-6-16,11 9 26 0,4 7 11 15,1 12-11-15,5 12-16 16,5 16 3-16,6 19-1 0,-1 20-4 31,1 12 3-31,-1 16 6 0,6-1 11 16,-5 9-4-16,-1 3-7 0,6 5-16 15,5-5 24-15,0 4 6 16,16-3-19-16,5-5 5 0,5-3-7 16,11-1 20-16,15-11-7 0,6-12-23 15,10-20 23-15,11-8 11 16,4-19-26-16,7-24 31 15,9-19 84-15,1-24-51 0,10-24-28 16,11-20-1-16,10-23-8 16,0-27-22-16,10-20-1 0,11-24 9 15,0-20 7-15,1-19-19 0,-1-23 3 0,-6-17 15 16,-9-15-17-16,-11-12-2 0,0-16 18 16,-6-3-5-16,-10 3-20 15,-10-4 16-15,-6 12-7 0,-20 12-7 16,-6 12 17-1,-10 16-17-15,-22 11 8 0,1 12 11 16,-16 12-12-16,-11 11-7 0,-10 9 24 16,0 11-1-16,-10 9-25 0,-1 7-28 15,-4 19-116 1,15 44-213-16,-32-39-184 0,32 39-74 0</inkml:trace>
        </inkml:traceGroup>
        <inkml:traceGroup>
          <inkml:annotationXML>
            <emma:emma xmlns:emma="http://www.w3.org/2003/04/emma" version="1.0">
              <emma:interpretation id="{F256945B-417D-428B-B643-DAE7214E8E47}" emma:medium="tactile" emma:mode="ink">
                <msink:context xmlns:msink="http://schemas.microsoft.com/ink/2010/main" type="inkWord" rotatedBoundingBox="27618,5867 29265,8592 26743,10117 25096,7392"/>
              </emma:interpretation>
            </emma:emma>
          </inkml:annotationXML>
          <inkml:trace contextRef="#ctx0" brushRef="#br0" timeOffset="-3020.85">5456 5982 1004 0,'0'0'293'0,"0"0"-21"0,-6-32-74 16,6 32-89-16,0 0-70 0,-31-23-4 0,31 23-8 16,-42-12-18-16,5 4 2 31,-5 4-2-31,6-4-17 0,4 4 8 16,-5-8 0-16,37 12-4 15,-36-11 48-15,36 11-10 0,-37 15-13 16,5 29 11-16,6 26 71 15,5 25-42-15,6 11-45 16,4 4 19-16,11-8 6 0,0-3 30 16,11-21-36-16,4-11-25 0,12-16 16 15,-1-19-2 1,5-24 13-16,16-24-15 0,1-20-13 16,-1-26-9-16,0-9 11 15,0-16-19-15,-5-11 13 16,-5-12 4-16,0-16-16 0,-6-12-5 15,-5-23 17-15,-5-12-12 16,-5-20 9-16,-11 12-6 0,-5 20-5 16,-5 31-4-16,0 36 4 15,-1 39 12-15,6 55 8 0,-10 51 9 16,-1 39 28-16,1 32-21 16,5 8-12-16,5 8-10 0,10 3 18 0,11 1 62 15,5-4-23-15,11-13-25 0,5-14-19 16,5-9-2-16,0-16-23 31,6-15-14-31,-1-8-398 0,1-8-555 16</inkml:trace>
          <inkml:trace contextRef="#ctx0" brushRef="#br0" timeOffset="-3924.78">4381 7256 811 0,'0'0'48'16,"0"0"-18"-16,0 0 177 0,0 0 47 16,10 59 1-16,16 19 7 0,6 25-19 15,15 19-51 1,0 15-38-16,0 5-47 0,6 3-24 16,-17 1-26-16,1-1 2 15,-11-7-2 1,-5-12-9-16,-15-8-15 0,-12-16-29 0,-4-11 4 15,-6-13 7-15,0-23-11 0,1-15 4 16,15-40 3-16,-21 12 9 16,0-36-20-16,15-31 15 0,6-28-20 15,6-23 5-15,4-32-6 16,11-19 6-16,16-4 3 0,0 7-17 16,10 17 22-16,0 23-18 15,5 27-1 1,1 24 7-16,5 28 7 15,-6 35 12-15,-5 31 6 16,-10 28 27-16,-11 24 8 0,-15 11 19 16,-11 13 14-16,-16 3-31 15,-5 0-26-15,-5 0-18 0,-11 0-8 16,-10-12-6-16,5-3 6 0,-5-21 0 16,5-11-4-16,0-11 1 15,0-17-77-15,5-15-163 16,0-20-187-16,11-20-268 0,5-31-105 15</inkml:trace>
        </inkml:traceGroup>
      </inkml:traceGroup>
    </inkml:traceGroup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1-03T22:19:19.35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F3A49AE-D1EB-40F8-B769-F5E0916C955A}" emma:medium="tactile" emma:mode="ink">
          <msink:context xmlns:msink="http://schemas.microsoft.com/ink/2010/main" type="writingRegion" rotatedBoundingBox="11298,836 32142,-493 32457,4446 11614,5775"/>
        </emma:interpretation>
      </emma:emma>
    </inkml:annotationXML>
    <inkml:traceGroup>
      <inkml:annotationXML>
        <emma:emma xmlns:emma="http://www.w3.org/2003/04/emma" version="1.0">
          <emma:interpretation id="{1DAD6653-F6A8-4679-A7DF-E7BCAA7AC882}" emma:medium="tactile" emma:mode="ink">
            <msink:context xmlns:msink="http://schemas.microsoft.com/ink/2010/main" type="paragraph" rotatedBoundingBox="11298,836 32142,-493 32457,4446 11614,57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0E0AEE-F7D1-4DD6-AB48-5C45D38B1999}" emma:medium="tactile" emma:mode="ink">
              <msink:context xmlns:msink="http://schemas.microsoft.com/ink/2010/main" type="line" rotatedBoundingBox="11298,836 32142,-493 32457,4446 11614,5775"/>
            </emma:interpretation>
          </emma:emma>
        </inkml:annotationXML>
        <inkml:traceGroup>
          <inkml:annotationXML>
            <emma:emma xmlns:emma="http://www.w3.org/2003/04/emma" version="1.0">
              <emma:interpretation id="{F7DA683E-55BC-4C5F-B159-142B28EE8F45}" emma:medium="tactile" emma:mode="ink">
                <msink:context xmlns:msink="http://schemas.microsoft.com/ink/2010/main" type="inkWord" rotatedBoundingBox="11298,836 15098,594 15413,5533 11614,5775">
                  <msink:destinationLink direction="with" ref="{BECCFB08-67CD-4836-A042-CEBC7C940411}"/>
                </msink:context>
              </emma:interpretation>
            </emma:emma>
          </inkml:annotationXML>
          <inkml:trace contextRef="#ctx0" brushRef="#br0">613 0 1244 0,'-58'98'94'0,"0"24"50"0,-5 27 17 15,6 24-35-15,-1 12-14 16,5 20 19-16,11 7-35 0,11-7-9 16,10-13 20-16,21-15 37 15,5-27-31-15,22-24-43 16,14-24-18-16,12-31 26 0,20-32-28 16,11-27-3-16,5-32-10 15,-5-27-2-15,5-28 20 0,-15-11-22 16,-11-25 15-16,-16-14-25 15,-16-5-5-15,-25-16-9 0,-17-7 9 16,-31-8 37-16,-10 7 16 0,-16 9-17 0,-11 23-9 16,0 27-2-16,1 33-33 15,-6 30 5-15,5 32-5 0,6 28-13 16,-1 31-1-16,6 15 0 31,10 13-11-31,11-5-175 0,16-3-199 16,15-8-261-16,21-4-131 15</inkml:trace>
          <inkml:trace contextRef="#ctx0" brushRef="#br0" timeOffset="278.67">382 1824 1919 0,'-32'40'222'0,"-4"19"67"0,-6 23-10 16,0 21-68-16,-11 18-89 15,-4 25-35-15,-1 15-28 0,-5 12-27 0,0 0-24 16,0-4 5-16,0-11-1 15,11-5-87-15,-1-3-267 16,1-13-404-16,10-15-71 0</inkml:trace>
          <inkml:trace contextRef="#ctx0" brushRef="#br0" timeOffset="854.72">350 2285 2275 0,'16'62'171'16,"21"25"-1"-16,20 19-2 0,27 12 50 15,26 4-78-15,27 0-79 16,20 0-18-16,16-12-28 0,5-4 10 16,-4-4-14-16,-1-3-54 15,-6-5-258-15,-9-7-408 16,-11-9-208-16</inkml:trace>
          <inkml:trace contextRef="#ctx0" brushRef="#br0" timeOffset="1163.36">2065 3795 2079 0,'-26'90'247'0,"10"5"40"16,6 7-64-16,15 0-68 0,16 0-77 0,16-7-27 15,25-13-14-15,17-19-13 16,16-16-15-16,9-23 6 0,12-24-15 16,-6-20 2-16,-10-15 6 15,-11-12-4 1,-21-20 5-16,-16-12-17 0,-25-15 15 0,-22-16-10 16,-31-4 10-16,-27-4-12 15,-26 8 5 1,-20 27 20-16,-11 28 4 0,-11 39 4 0,6 24-23 15,-6 28 7-15,16 23-25 16,6 23-230-16,4 16-476 0,17 9-403 16</inkml:trace>
          <inkml:trace contextRef="#ctx0" brushRef="#br0" timeOffset="634.65">-525 3441 1502 0,'-53'55'281'0,"1"20"28"15,-1 27-35-15,1 16-57 0,15 16-52 16,11 23 37-16,10 8-65 16,16 8-51-16,11-12-27 0,20-23-26 15,32-20-12 1,16-31-14-16,20-25-3 0,11-30-4 15,6-32 0-15,-1-24 6 0,-10-23 0 16,-16-8-2-16,-10-24-8 16,-21-11-2-16,-16-16-4 0,-16-16 0 15,-16-12 7-15,-10-11-1 0,-21-17 4 16,-10-7-7 0,-16 0-5-16,-6 24-6 0,-10 27 15 15,11 31-3-15,-1 28 6 16,1 32-34-16,5 27-188 0,5 23-307 15,16 16-254-15</inkml:trace>
        </inkml:traceGroup>
        <inkml:traceGroup>
          <inkml:annotationXML>
            <emma:emma xmlns:emma="http://www.w3.org/2003/04/emma" version="1.0">
              <emma:interpretation id="{331094ED-97D1-488F-9DE2-080A35BC0D9B}" emma:medium="tactile" emma:mode="ink">
                <msink:context xmlns:msink="http://schemas.microsoft.com/ink/2010/main" type="inkWord" rotatedBoundingBox="23401,929 27380,675 27606,4215 23627,4469"/>
              </emma:interpretation>
            </emma:emma>
          </inkml:annotationXML>
          <inkml:trace contextRef="#ctx0" brushRef="#br0" timeOffset="27118.59">11896 1978 1316 0,'0'0'18'0,"-26"27"131"15,16 5 62-15,-1-1-61 0,1 1-46 16,-1 15-59 0,-15 8 0-16,-6 8-33 0,-9 12-2 15,-12 3 12-15,-5-3-31 16,1-8 25-16,-6-8-2 0,0-12-1 16,10-19 14-16,6-17-11 15,0-15 23-15,10-11 41 16,1-13-44-16,9 1 42 0,6 3 5 15,21 24-38-15,0 0-38 16,0 0 44-16,0 0 80 0,11 43-44 16,15 24-26-16,6 28-21 15,10 11-18-15,10 4-15 0,6 4 2 16,5-4 1 0,5 0-8-16,0-8-2 0,0-7-220 15,-10-9-377-15,-6-23-301 16</inkml:trace>
          <inkml:trace contextRef="#ctx0" brushRef="#br0" timeOffset="27644.68">12389 114 1481 0,'-26'19'71'16,"5"5"163"-16,-5 11-27 16,-16 12-28-16,0 16-58 0,0 16-55 31,0 0-31-31,5-1 10 0,11-7-29 15,16-8-8-15,10-4 2 16,5-12-17-16,21-7 0 16,6-13 26-16,15-11-1 0,5-8-18 15,6-16-14-15,5-12 10 0,-11 1 11 16,-5-1-7-16,-10-4-13 0,-11 9 22 16,-5 7 0-16,-21 8-21 15,0 0 7-15,0 0 15 0,-26 47 1 16,-11 12-11-1,-10 12 7-15,-10 7 46 0,-1 5 23 0,5-12-23 16,11-8-6-16,6-12-26 16,20-12-4-16,16-39 34 0,0 0 46 15,42 4-41-15,16-28-25 16,20-19-10-16,6-24-8 16,11-7-21-16,-1-5 2 0,-5-8-3 15,-5 9 22-15,-16 7-4 0,-10 8-14 16,-16 12-6-16,-11 12-33 15,-31 39-219-15,0 0-328 0,0 0-246 0</inkml:trace>
          <inkml:trace contextRef="#ctx0" brushRef="#br0" timeOffset="28419.14">13228 2933 1292 0,'-26'0'229'16,"26"0"26"-16,0 0 66 0,0 0-5 0,0 0-72 15,26 0-78-15,21-7-67 16,11-13-62-16,21-8-19 0,5-15-1 15,15-4-11-15,-4-4-266 16,-1 4-378 0,-10-1-222-16</inkml:trace>
          <inkml:trace contextRef="#ctx0" brushRef="#br0" timeOffset="28656.1">14660 1761 2600 0,'37'158'191'0,"5"7"66"0,5 0-65 15,5 0-95-15,1-3-50 16,4-9-14-1,6-11-38-15,0-17-260 0,0-14-333 16,0-17-309-16</inkml:trace>
        </inkml:traceGroup>
        <inkml:traceGroup>
          <inkml:annotationXML>
            <emma:emma xmlns:emma="http://www.w3.org/2003/04/emma" version="1.0">
              <emma:interpretation id="{0680A4E3-2730-4303-B6C5-F5BD4F5FF7A6}" emma:medium="tactile" emma:mode="ink">
                <msink:context xmlns:msink="http://schemas.microsoft.com/ink/2010/main" type="inkWord" rotatedBoundingBox="28584,1974 32284,1738 32396,3491 28696,3727"/>
              </emma:interpretation>
            </emma:emma>
          </inkml:annotationXML>
          <inkml:trace contextRef="#ctx0" brushRef="#br0" timeOffset="28945.69">16312 2603 1889 0,'-21'-20'130'15,"10"-3"96"-15,16-5-3 16,11 1-14-16,21-9-65 0,15-7-47 15,22-4-45-15,15-4-19 0,0 0-19 0,16 3-10 16,-16 9 2-16,5 4-2 0,-20 15-13 16,-16 4-59-16,-11 5-215 15,-47 11-268-15,26 15-187 0</inkml:trace>
          <inkml:trace contextRef="#ctx0" brushRef="#br0" timeOffset="29116.2">16427 2992 1968 0,'0'0'294'0,"21"-23"-37"16,26-9-69-16,-5-3-59 0,11-4-52 16,10-1-35-16,10 1-21 15,0-4-6-15,6 3-29 0,0 1-224 0,-6 0-341 0,6 3-207 16</inkml:trace>
          <inkml:trace contextRef="#ctx0" brushRef="#br0" timeOffset="29937.95">18320 1183 981 0,'11'12'191'15,"-1"20"70"-15,1 23-14 0,-1 27-71 31,22 24-39-31,-6 12-33 0,10 8-56 16,-4-8-13-16,15 0-19 0,-5-8-16 16,-5-7 24-16,10-9-32 0,-16-11-209 15,6-9-268-15,-16-11-82 0</inkml:trace>
          <inkml:trace contextRef="#ctx0" brushRef="#br0" timeOffset="30285.53">19033 1109 1127 0,'37'-28'250'0,"5"12"-6"0,10 8 63 16,11 12-65-16,5 16-44 15,6 19-59 1,5 5-12-16,-11 15-28 0,10 4 35 15,1 0-28-15,-11 11-37 0,-10-3-26 16,0 8-6-16,-17-16-21 0,-14 7-3 0,-6 9-18 16,-21 0 11-16,-11 3-6 0,-15-3-10 15,-16-4-3 1,-16-5 13-16,1-7-10 0,-12-11-2 0,1-17 22 16,16-15-21-16,-1-20 8 0,1-20 6 15,26-15-8-15,-6-28 8 0,22-16 14 16,5-19-5-16,10-12-15 15,5 3 3-15,11 1-14 0,6 8-51 16,4 11-168-16,0 17-140 0,-4 18-273 16,9 17-53-16</inkml:trace>
        </inkml:traceGroup>
      </inkml:traceGroup>
    </inkml:traceGroup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4:44.02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950659F-912B-49E5-AAC3-2E0BF945FAE1}" emma:medium="tactile" emma:mode="ink">
          <msink:context xmlns:msink="http://schemas.microsoft.com/ink/2010/main" type="inkDrawing"/>
        </emma:interpretation>
      </emma:emma>
    </inkml:annotationXML>
    <inkml:trace contextRef="#ctx0" brushRef="#br0">5547 791 487 0,'0'0'103'15,"0"0"12"-15,0 0 1 16,0 0-33-16,0 0 0 0,0 0-41 16,0 0 0-16,0 0 82 15,0 0-45-15,0 0 35 16,39 14-5-16,0 5-21 15,7 7-26-15,0 3 4 0,7 8-6 16,0-3-14-16,6-1-20 16,-7 4-15-16,7-4 11 0,-13-3-19 15,-6-5-20-15,-40-25 27 16,0 0 13-16,0 0-34 0,20 41 20 16,-20-41 16-16,-40 30-23 15,-12-12-26-15,-8-14 24 0,1-1-12 16,0-3-2-16,13-7-32 15,7-4-6-15,39 11-10 0,-40-30-24 16,21-3 2-16,5-7 8 16,14-1 28-16,7-3 17 15,0 3 10-15,-1 4 10 0,-6 37 19 16,13-44 7-16,-13 44-20 16,0 0 24-16,0 0 0 0,0 0 21 15,-39-23 18-15,-1 27-39 16,-12 11 19-16,-1 7 15 0,7 4-27 15,0-4-7-15,7 4 3 16,39-26 34-16,0 0-29 16,-33 44 2-16,33-44 37 0,0 45-27 15,0-45-25-15,39 37-14 16,1-8 7-16,6-3 6 16,0-4-7-16,0-3-4 0,-7-5-2 15,-6 5 11-15,-33-19 3 16,40 18 4-16,-40-18 13 0,0 0-16 15,0 0 10-15,0 0-18 16,0 0-22-16,0 0 15 0,-53 8 3 16,0-8 8-16,-6-8-5 15,-6-6-27-15,-8-9 40 0,-5-2-32 16,5-9-4-16,-6-6-57 16,1-5 36-16,12-3 12 0,0 0-8 15,14 4 7-15,-1 3 27 16,14 8 0-16,6 4-33 15,33 29 28-15,0 0 13 0,-27-30-15 16,27 30 1-16,0 0-16 16,0 0 44-16,0 0-2 0,0 0-26 15,33 44 2-15,0-3 32 16,7-4 19-16,-1-4-38 0,0-3 15 16,1 3 0-16,-1-7-24 15,-39-26 0-15,46 26 20 0,-46-26-1 16,0 0-12-16,40 18-15 15,-40-18 17-15,0 0 6 16,0 0-10-16,0 0-15 16,0 0 10-16,0 0-4 0,0 0 11 15,0 0-13-15,0 0 36 16,-53-11 8-16,14 11 25 0,-1 11 20 16,1 11 9-16,-1 8 26 15,-6 3-22-15,0 0-42 0,7-3-5 16,6 3-7-16,-6 0 8 15,39-33-16-15,-59 37-25 0,13-11-9 16,0-4 10-16,0-11-1 16,-14-3-21-16,8-8-80 0,-1-8-71 15,1-3-22-15,-1-7-82 16,7-8-19-16,0-4-29 16,7-14 81-16,6-4-34 0,7-7 48 15,6-1-6-15,7 5-17 16</inkml:trace>
    <inkml:trace contextRef="#ctx0" brushRef="#br0" timeOffset="500">4055 990 685 0,'0'0'97'0,"0"0"47"15,0 0 17 1,0 0-62-16,0 0 18 0,0 0-75 15,-39 33 19-15,39-33-52 16,-53 11 14-16,14-7-7 0,39-4 51 16,-40-15 16-16,40 15-34 15,0 0-58-15,-39-44 21 0,26 7 18 16,13 37-42-16,13-48 7 16,6 11 17-16,14 8-36 0,-6 10 20 15,5 8 4-15,8 4 21 16,6 7-34-16,-7 3 1 0,1 5 27 15,-1 7 5-15,-13-4-20 16,-26-11 27-16,27 33 57 16,-27-33 71-16,13 37-13 0,-26 0-5 15,-20-4-23-15,-13-3-14 16,-13-1-4-16,-7 1-8 0,-13-4-5 16,-6-1-21-16,-1-6-22 15,-12 3 11-15,-7-7-9 0,-7-4-20 16,-6-7-16-16,-1-4 2 15,1-4-1-15,6-7-12 0,7-8-3 16,13-3 14-16,7-7-6 16,19-5-6-16,7-6-8 0,6-5 14 15,14-6-61 1,6 3-24-16,13 0-38 0,14 0-72 16,6 0-81-16,13 0-88 15,7 3 61-15,12 1 58 0,1 7-163 16</inkml:trace>
    <inkml:trace contextRef="#ctx0" brushRef="#br0" timeOffset="931">3312 233 605 0,'0'0'99'0,"0"0"3"0,0 0-78 16,0 0 72-16,0 0 0 15,0 0 28-15,0 0 43 0,0 0 12 16,0 0-33-16,0 0 1 16,40 11-24-16,-40-11-17 0,33 15-18 15,0-4-16-15,-33-11-35 16,39 3-40-16,-6-6 10 0,-33 3 9 15,39-11-1-15,-39 11 6 16,20-30-13-16,-20 30-6 16,13-41-13-16,-13 8 24 15,-13 4 15-15,-7-1 26 0,20 30-13 16,-33-29-19-16,1 17-10 16,-1 12 9-16,-7 4-12 0,1 7 8 15,6 4-17-15,33-15-11 16,-20 30 7-16,20-30 17 0,-6 44 2 15,19-7 7-15,7-8-22 16,12-6-161-16,-32-23-215 0,53 18-93 16,0-11-126-16</inkml:trace>
    <inkml:trace contextRef="#ctx0" brushRef="#br0" timeOffset="3543">1413 491 640 0,'0'0'94'0,"0"0"-4"16,0 0-5-16,0 0-29 0,0 0-34 15,0 0 64-15,0 0 7 16,0 0-34-16,0 0 24 15,0 0 50-15,20 37-19 16,0-7-5-16,-20-30 4 0,33 44-16 16,-1-7-8-16,8 0-6 15,6 4-4-15,0-8-16 0,0 0-20 16,0-3-18-16,-7-4-10 16,1 0 3-16,-7-1-14 0,-33-25 4 15,32 30-15-15,-32-30 20 16,20 30-13-16,-20-30 3 15,0 0 10-15,7 33-19 0,-7-33 6 16,0 0 6-16,-27 33-6 16,-12-11 6-16,6-11-11 0,-13-3 11 15,0-5-18-15,7-3 8 16,-1-7-70-16,1 0-10 0,39 7 18 16,-53-26-33-16,14 0 0 15,39 26-7-15,-33-52-17 0,7 4 62 16,13 11 15-16,6 0 37 15,7 37-21-15,-7-40 53 0,7 40-52 16,-13-37 42-16,13 37-16 16,0 0 0-16,0 0-2 0,0 0-2 15,0 0 18 1,0 0-6-16,0 0-12 0,0-34 13 16,0 34-18-16,0 0 28 15,0 0-21-15,0 0 43 0,0 0 14 16,0 0 32-16,0 0 6 15,0 0-25-15,46 48 15 0,-13-11-35 16,-33-37-2-16,33 48-38 16,-13-18 18-16,-20-30-10 0,19 33 8 15,-19-33 5-15,0 0-10 16,0 0-5-16,0 0-5 0,-39 41-11 16,6-23 16-16,-13-7-20 15,7-7 9-15,-7-8-3 16,6 1 6-16,40 3-23 0,-52-26 28 15,12 0-13-15,40 26-13 16,-39-44 7-16,13 7-23 0,26 37 27 16,-27-45-2-16,27 45 18 15,0 0-9-15,-13-40-6 0,13 40 11 16,0 0-18-16,0 0 18 16,0 0-16-16,0 0 26 0,0 0-19 15,0 0 4-15,0 0-4 16,0 0 14-16,0 0-10 0,26 44 0 15,-26-44 2-15,20 44 5 16,-20-44 37-16,20 37-30 16,-20-37 17-16,0 0-26 15,13 45 11-15,-13-45-16 0,0 0-4 16,13 37 22-16,-13-37-27 16,0 0 38-16,0 0-42 0,0 0 17 15,0 40 14-15,0-40-4 16,0 0 5-16,0 0-22 0,0 0 32 15,0 0-29-15,-46 37-5 16,46-37 28-16,-46 22-40 0,46-22 33 16,-52 15-3-16,12-4-33 15,40-11 30-15,-52 4-18 16,12-4 14-16,1-4-3 0,39 4-3 16,-59-11 9-16,13-4-32 15,13 1 28-15,33 14-21 0,-53-26 19 16,14-8-3-16,39 34-17 15,-40-44-32-15,7 3-10 0,33 41 62 16,-26-44-3-16,26 44-26 16,-20-37 26-16,20 37-20 15,0 0 41-15,-19-37-42 0,19 37 18 16,0 0 21-16,0 0-33 16,0 0 19-16,0 0-12 15,0 0-1-15,0 0 1 0,0 0-6 16,0 0 35-16,0 0-27 15,33-3 3-15,-33 3 6 0,46 7-8 16,-46-7 31-16,39 11-41 16,-39-11 38-16,0 0-10 0,39 22-4 15,-39-22 8-15,40 19-17 16,-40-19 10-16,0 0 3 0,0 0-20 16,0 0 28-16,33 37-43 15,-33-37 35-15,0 0-2 0,19 44-8 16,-19-44 6-16,14 41-13 15,-14-41 6-15,0 0-5 0,19 37 3 16,-19-37 7-16,0 0 10 16,0 0-9-16,13 36 19 15,-13-36 10-15,0 0-34 0,0 0 19 16,0 0-17-16,-13 37-2 16,13-37 2-16,0 0-9 15,0 0 20-15,0 0-37 0,0 0 16 16,-46 30 22-16,46-30-33 15,0 0 35-15,-39 11-27 0,39-11 8 16,-46-4 3-16,46 4-8 16,-40-11 9-16,40 11-14 0,-39-11 18 15,39 11-6-15,0 0-2 16,0 0 0-16,-39-22-23 16,39 22 37-16,0 0-14 0,0 0-14 15,0 0 22-15,-27-41-15 16,27 41 9-16,-13-44-20 0,13 44-10 15,0-48 10-15,0 11-1 16,0 37 27-16,0-44-29 0,0 44 21 16,7-37-7-16,-7 37 7 15,0 0 16-15,0 0-37 0,0 0 29 16,0 0-15-16,0 0 7 16,0 0 0-16,0 0-10 0,0 0 25 15,0 0-36 1,0 0 29-16,0 0-1 0,0 0-2 15,0 0-13-15,0 0 5 16,0 0 20-16,0 0-36 0,0 0 27 16,0 0-22-16,33-4 17 15,-33 4-3-15,0 0-5 0,0 0 30 16,0 0-39-16,0 0 22 16,0 0-8-16,0 0-6 0,0 0 17 15,0 0-18-15,0 0 27 16,0 0 15-16,0 37 5 0,0-37 9 15,-14 37-8-15,14-37-4 16,-26 37-8-16,26-37-14 16,-33 37 25-16,33-37-14 0,0 0 8 15,-52 29-18-15,19-10 9 16,0-8 23-16,33-11-5 0,-33 0 1 16,33 0-9-16,-39-7 21 15,39 7-29-15,-33-23 5 0,33 23-9 16,-33-40-23-16,13-1 22 15,7 4-28-15,7-3 22 0,-1-1-16 16,-6 0 0-16,13-7 0 16,-7 4-4-16,7-8 8 15,-6 4-13-15,6 0 9 16,0 0-4-16,-7 4 4 0,1-1-14 16,-1 5 23-16,0 3-16 15,1 4 15-15,-7 3-28 0,0 1 9 16,-1-1-79-16,14 30-65 15,-26-33-59-15,26 33-74 0,-33-45-118 16,33 45-57-16,-33-40 32 16</inkml:trace>
    <inkml:trace contextRef="#ctx0" brushRef="#br0" timeOffset="3887">552 155 730 0,'0'0'125'0,"0"0"-18"15,0 0-25-15,20-48-1 16,-20 48-17-16,26-44-3 15,-26 44 27-15,0 0 57 0,66-37 26 16,-20 18 47-16,-6 12-54 16,-1 11-62-16,-39-4-23 15,39 11-38-15,-39-11 10 0,0 0-14 16,0 0-23-16,27 40-10 16,-27-40-4-16,-7 52 0 0,-13-15-100 15,1 4-129-15,19-41-141 16,-40 55-68-16,14-3-54 0</inkml:trace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6:21.8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EA980B6-93A0-4E78-92EE-D32611A874ED}" emma:medium="tactile" emma:mode="ink">
          <msink:context xmlns:msink="http://schemas.microsoft.com/ink/2010/main" type="inkDrawing" rotatedBoundingBox="20034,2167 22686,2108 22695,2504 20042,2563" rotationAngle="379992992"/>
        </emma:interpretation>
      </emma:emma>
    </inkml:annotationXML>
    <inkml:trace contextRef="#ctx0" brushRef="#br0">16251 395 154 0,'0'0'36'0,"46"7"11"16,-46-7-1-16,39 8-18 0,-39-8 14 15,40 3-42-15,-40-3 8 16,46 0-2-16,-46 0 1 0,39 8 2 16,1-5-27-16,-40-3 18 15,46 8-34-15,0-1 8 0,-7-7-10 16,0 8-1 0,1-5 0-16,6 1 15 0,0 3 10 15,0 1-2-15,6-1 23 16,-12 1-16-16,6-5 14 0,0 5-16 15,-7-5 9-15,1 5 9 16,6-5-26-16,-7 1 10 0,7 0-20 16,-6 3 18-16,6-3-13 15,-7 3 14-15,0 1 8 0,1-1 10 16,-40-7 0-16,46 15 26 16,-7-4-13-16,-39-11 19 0,53 15 2 15,-14 0 0-15,-39-15-18 16,53 11-14-16,-7 0 10 15,-7-8-17-15,1 1 12 0,-1-4-27 16,1 0 21-16,6 0-6 16,-7 0-8-16,0 0 3 15,-6-4 0-15,-33 4 2 0,53 0-2 16,-14 0 0-16,-39 0-4 16,46-3-5-16,-13 6 28 0,-33-3-30 15,46 0 20-15,-6 4-23 16,-40-4 28-16,46 4-17 0,-7 3 9 15,-39-7-6-15,46 11-6 16,-7 0-3-16,-39-11-5 16,53 19 23-16,-7-12-32 0,-7 4 23 15,1-3-20-15,-1-5 11 16,1 1-16-16,-1 0 18 16,1-1-35-16,-8-3-7 0,8 4 14 15,-1-4-12-15</inkml:trace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8:14.34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A2DA26E-328D-4C9F-BC22-1E3FFAA81EC8}" emma:medium="tactile" emma:mode="ink">
          <msink:context xmlns:msink="http://schemas.microsoft.com/ink/2010/main" type="inkDrawing" rotatedBoundingBox="22734,10747 29673,10506 29734,12266 22796,12507" rotationAngle="379992992" semanticType="callout">
            <msink:sourceLink direction="with" ref="{2CE39259-0788-4E3D-8754-28DF60D281C1}"/>
            <msink:sourceLink direction="with" ref="{84865442-147B-4B6E-9CE0-6AB85E34030F}"/>
          </msink:context>
        </emma:interpretation>
      </emma:emma>
    </inkml:annotationXML>
    <inkml:trace contextRef="#ctx0" brushRef="#br0">5772 0 580 0,'0'0'161'16,"-26"-45"9"-16,26 45 26 16,0 0-8-16,0 0-16 0,0 0-71 15,0 0-25-15,0 0-33 16,0 0 98-16,0 0-24 0,0 0-29 15,20 59-14 1,13 12-3-16,19 7-14 0,20 7-13 16,20 4-16-16,7 0-5 15,6-4 18-15,0-2 12 0,0-9-1 16,1-4-12-16,-14-6-19 16,-14-2 4-16,-12-10-19 15,-7-4-6-15,-13-7-11 0,-13-3 11 16,-13-5 7-16,-14-3-11 15,-6-1 20-15,0-29-10 0,-52 44-6 16,-7-18-12-16,-14 0-54 16,-12-11-37-16,-14-3 0 15,-19-12 8-15,6-4-50 16,-19-8 18-16,-7-6 66 0,0-1-30 16,13-3 15-16,7-11 10 15,13-4 15-15,13-4-14 0,13-3 32 16,13-5 19-16,14 5-20 15,6 3 43-15,46 41 18 0,-47-55-47 16,47 55 29-16,-33-42-24 16,33 42 27-16,0 0-12 15,0 0-6-15,0 0 48 0,0 0 56 16,0 0-18-16,0 0-9 16,72 53-2-16,1-2-3 0,0 5 33 15,-1-1-5-15,7 2 16 16,0 2-52-16,-1-4-6 15,1 1 4-15,-13-4-37 16,-7-7 14-16,-19-1-23 0,-14-3 15 16,-13-1 13-16,-20-2-23 15,-19 3 10-15,-26-4-25 0,-21-4 16 16,-12-3-8-16,-14-12-39 16,7-3-19-16,-13-8-20 0,7-7-17 15,-9-15-23-15,9-7 28 16,-1-15-12-16,7-14-14 0,7-12-36 15,19-19-5 1,7-7 18-16,13-12 62 0,26-2 10 16,14-6 32-16,25 2-13 15,8 3 32-15,12 12 19 0,7 10-35 16,7 22 16-16,-7 8 29 16,-46 52-46-16,72-40 36 0,-19 18-7 15,-53 22 17-15,65 3-14 16,-19 8 19-16,-46-11-16 15,46 34-6-15,-46-34 56 0,46 48-36 16,-46-48 32-16,34 49 5 16,-34-49 28-16,-6 55-15 0,-22-3-53 15,-18-8 10-15,-13 1 31 16,-20-4-17-16,-6 3 7 16,-7 1-29-16,-13-5 2 15,0-6-22-15,6 0-10 0,-13-8 14 16,14-8-12-16,-1-7-16 15,14-11-31-15,6-11-54 0,7-7-64 16,6-16 15-16,0-14 12 16,14-8-4-16,-8-3 62 0,14-5 61 15,7 1-28-15,13 8 62 16,26 55-10-16,-33-55-31 16,33 55 42-16,0 0-17 15,0 0-2-15,0 0 68 0,0 0-30 16,0 0 9-16,0 0 35 15,46 25-3-15,-46-25-6 0,52 56 4 16,-12-8-15-16,-40-48 8 16,33 60-2-16,-20-16-6 15,-13-44-24-15,-26 56-1 0,26-56-18 16,-79 51-24-16,7-14-5 16,-1-14-14-16,1-11-43 0,6-12-4 15,1-9-20-15,12-13-1 16,0-7-5-16,1-16 26 0,19 5 34 15,-6-1 45-15,39 41-17 16,-27-49 8-16,27 49 9 16,0 0-9-16,0 0 15 15,0 0 24-15,0 0-15 0,0 0 61 16,0 0-11-16,0 0 16 16,0 0 45-16,0 0-30 0,0 56 37 15,-19-11-34-15,-21-5-17 16,-19-6-19-16,-20-9-8 15,-19-2-15-15,-21-11 0 0,-32-5-40 16,-26-7 4-16,-20-7 40 16,-7-9 75-16,-21 5 22 0,9 0-22 15,12 7-18-15,7 8-33 16,6 7-29-16,14 7-22 16,12 2-3-16,14 2 15 15,20 0-5-15,26 0-9 0,19 4-12 16,34 11 2-16,12 11-1 15,27 12-1-15,26 10 0 0,27 8-3 16,39 12-7-16,26 2-109 16,26 1-163-16,33 3-138 0,34-3-136 15</inkml:trace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8:15.85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21714E2-A791-4B8C-A071-01B69A206693}" emma:medium="tactile" emma:mode="ink">
          <msink:context xmlns:msink="http://schemas.microsoft.com/ink/2010/main" type="inkDrawing"/>
        </emma:interpretation>
      </emma:emma>
    </inkml:annotationXML>
    <inkml:trace contextRef="#ctx0" brushRef="#br0">59 347 1023 0,'0'0'5'0,"0"0"38"16,0 0 86-16,0 0 58 15,0 0-17-15,0 0-42 0,0 0-59 16,59 41-40-16,8-15 4 16,-8-8-22-16,0-7-11 15,1-7 21-15,-14-4-21 16,1-7-14-16,-15-4-10 0,-32 11-2 16,40-37-33-16,-20-4 16 15,-7-1 36-15,-13-6 7 16,-7-7 0-16,-13 0-5 0,-6 6 86 15,-7 4-18-15,-6 19-5 16,-21 19 2-16,1 14-10 0,-20 19 36 16,6 11-34-16,13 5-46 15,8 6 11-15,12-8-5 16,27 1-12-16,13 0 0 16,0-41 15-16,59 38-15 15,14-16-8-15,0-11 8 0,-1-11 0 16,0-11-7-16,-12-11-7 15,-7-9 14-15,-7-6-21 0,-13-11-16 16,-20-4-11-16,-6-3 1 16,-20 2-11-16,-7 9-53 15,20 44-107-15,-66-22-138 0,-7 25-122 16</inkml:trace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31:00.68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E4A94EE-8AD5-43F4-A291-1F3C884D7D8D}" emma:medium="tactile" emma:mode="ink">
          <msink:context xmlns:msink="http://schemas.microsoft.com/ink/2010/main" type="inkDrawing"/>
        </emma:interpretation>
      </emma:emma>
    </inkml:annotationXML>
    <inkml:trace contextRef="#ctx0" brushRef="#br0">316 66 1126 0,'52'-18'141'16,"-6"-1"83"-16,-6 4-31 15,12 4-56-15,1 11-64 0,6 0-28 16,0 8-21-16,0 3-24 0,-6 3-186 15,-7 1-155-15,-46-15-34 16,0 0-111-16</inkml:trace>
    <inkml:trace contextRef="#ctx0" brushRef="#br0" timeOffset="148">0 543 1425 0,'0'0'38'0,"0"0"13"0,46-26-26 16,20 0-12-16,0 0-13 0,6 0-64 16,7-3-163-16,0 3-111 0</inkml:trace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30:56.35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D836E11-4F21-418F-BF27-88CA0166D124}" emma:medium="tactile" emma:mode="ink">
          <msink:context xmlns:msink="http://schemas.microsoft.com/ink/2010/main" type="inkDrawing"/>
        </emma:interpretation>
      </emma:emma>
    </inkml:annotationXML>
    <inkml:trace contextRef="#ctx0" brushRef="#br0">7993 543 619 0,'-26'-26'156'16,"26"26"19"-16,0 0-38 0,0 0-42 15,0 0-25-15,0 0 0 16,0 0 31-16,0 0 31 0,46 40-14 16,0 2 3-16,6 2-29 15,7 4-2-15,20 4 13 16,0 7-49-16,6-3-1 0,1 7-26 16,-1-4-27-16,-6 3 21 15,-13-6-14-15,-7-4-11 0,-13-8 16 16,-20-7-8-16,-6-4 8 0,-20-3-7 15,0-30 8-15,-53 29 19 16,-19-10-47-16,-7-12 1 0,-13-3 20 16,-6-12-11-16,-1-6-3 15,-13-1-3-15,-6-11 2 0,6-4 1 16,-6-3-19-16,13-7-21 0,0-5-15 16,13-3 21-16,20 0 14 15,6 7 17-15,13 8 19 0,14 4 10 16,39 29-29-16,-40-22 19 0,40 22-11 15,0 0-14-15,0 0 17 16,0 0 0-16,0 0-16 16,0 0 18-16,33 36 8 0,7 1 16 15,-7 8-4-15,13-5 18 16,0 5-3-16,6 3-18 0,1 0 7 16,-1 0 6-16,1 4 3 0,-14-8-14 15,-12-7-3-15,-8-4-2 16,-19-3-8-16,-13-5-6 0,-20-10 7 15,-13 0-17-15,-19-8 17 0,-8-3-15 16,1-8 15-16,0-10 0 16,6-9-20-16,-6-13-13 15,-1-5-20-15,8-11-11 0,12-3 23 16,14-8-42-16,6-7 8 16,13-4 13-16,14-4 27 0,19 4 21 15,0 8-1-15,20 7-8 0,6 7 8 16,1 11 12-16,6 12-12 15,-7 10 6-15,0 12 0 0,1 11 3 16,-40-4 4-16,52 29 2 0,-19 8-6 16,-13 0 17-16,-7 4 14 15,-6-1 3-15,-1 1-2 0,-6 0-16 16,-13-8-4-16,0-4-4 0,13-29-9 16,-46 37 22-16,0-11-12 15,0-11-10-15,0-4-21 16,-7-7 15-16,7 0 12 0,0-4 2 15,7-8-10-15,0-7-4 16,-1-3-26-16,7-8 1 0,33 26 29 16,-39-41 3-16,19 8-3 0,20 33-9 15,-26-29 9-15,26 29 0 16,0 0-3-16,0 0 36 0,-40 11 34 16,40-11 17-16,-39 48 7 0,6 0-12 15,7 0 31-15,-7 7 17 16,13 4-24-16,1-3-31 15,-2-1-33-15,1-3-4 0,-6 0-29 16,0-8 10-16,-1-3-30 0,-12-4-28 16,-7-4-97-16,-7-11-55 15,7-4-159-15,7-3-128 0,39-15-20 16</inkml:trace>
    <inkml:trace contextRef="#ctx0" brushRef="#br0" timeOffset="193">7467 1971 1963 0,'0'0'251'16,"0"0"25"-16,0 0-83 0,0 0-78 15,0 0-63-15,0 0-87 16,0 0-182-16,0 0-210 0,26-41-176 15,-6 12-42-15</inkml:trace>
    <inkml:trace contextRef="#ctx0" brushRef="#br0" timeOffset="389">6448 232 1283 0,'52'-37'101'16,"27"4"11"-16,14 4-46 15,19-1-17-15,13 0-120 0,13 5-186 16,-7-1-40-16,-13 4-180 16</inkml:trace>
    <inkml:trace contextRef="#ctx0" brushRef="#br0" timeOffset="924">6073 554 893 0,'-7'49'226'0,"14"-9"58"16,6 1-68-16,0-4-51 15,0-4-36-15,-13 1-41 16,0-34-31-16,-19 36-15 0,-21-6-37 16,1-4-5-16,-7-4-3 0,-13-3 3 15,6-12-7-15,-6-3-14 16,13-4 0-16,0-8 2 0,7-3-2 16,39 11 7-16,-33-37 5 15,13 4 9-15,7 3 0 0,13 30-3 16,0-29-12-16,0 29 15 0,0 0 26 15,0 0-23-15,46-8 36 16,-13 27-32-16,-7 7 24 0,0 18-10 16,-6 8 43-16,0 11-7 15,-1 3 4-15,-5 4-25 0,-14 4 13 16,-7 0-5-16,-19-11-20 16,-7 0-2-16,-20-8-12 0,-12-11-7 15,-21-7 11-15,-12-11-32 16,-14-11 28-16,-13-11-4 0,-13-15 7 15,0-11-13-15,-7-15 0 0,14-15 11 16,0-15 27-16,12-3 5 16,14-11-18-16,20-8 6 0,13 1-17 15,19-1-4-15,20 0-5 0,27 1 5 16,25 3-18-16,27 3 2 16,33 4-10-16,20 7-108 0,19 12-115 15,7 11-142-15,6 22-124 16,7 12 71-16</inkml:trace>
    <inkml:trace contextRef="#ctx0" brushRef="#br0" timeOffset="1097">5048 2255 1837 0,'0'0'33'0,"79"30"-27"15,6-19 5-15,14-15 3 16,6-14-73-16,0-8-232 0,0-11-136 16</inkml:trace>
    <inkml:trace contextRef="#ctx0" brushRef="#br0" timeOffset="1337">4463 928 1903 0,'0'0'337'0,"0"0"-16"15,0 0-91-15,33 4-99 0,0-8-65 16,-7 0-46-16,0 1 0 0,-26 3-83 15,0 0-106-15,0 0-201 16,0 0-322-16,0 0-24 0</inkml:trace>
    <inkml:trace contextRef="#ctx0" brushRef="#br0" timeOffset="1905">3057 1120 1135 0,'0'0'275'0,"-33"-18"-12"15,33 18-34-15,-13-26-84 0,13 0-61 16,0 0-47-16,13-4-16 16,7-3-13-16,-1-4-8 0,8 0-73 15,6-7-64-15,-1 0 26 0,1-1 31 16,-6 8 43-16,-27 37-27 15,39-26 22-15,-39 26-3 16,39-14 25-16,-39 14 32 0,40 7-37 0,-40-7 32 16,39 22-4-16,-39-22-11 15,40 33 19-15,-40-33-31 16,0 0 22-16,0 0-7 0,33 34 28 16,-33-34-23-16,0 0 26 0,0 0-17 15,13 33-2-15,-13-33-7 16,0 0 34-16,-53 37-12 0,-6-8 16 15,0-6 26-15,0 3-22 0,-14-4 12 16,1-4-40-16,6-3 16 16,1 0-24-16,-1-8 22 0,20 4 8 15,0-7-1-15,13-4-11 16,7-4-12-16,26 4 0 16,0 0-20-16,-7-29 11 0,7 29-18 15,27-34 30-15,-1 12-36 0,7 11 29 16,0 7-8-16,-1 4 8 15,1 12 15-15,-13-1 8 0,-20-11 26 16,13 40-8-16,-19-3 23 0,-14 4-10 16,-20 7-10-16,-12-4-10 15,-14-3-26-15,0-1-11 0,-12-6-5 16,5-1-47-16,8-7-116 0,-1-4-139 16,20-7-150-16,13-4 12 15</inkml:trace>
    <inkml:trace contextRef="#ctx0" brushRef="#br0" timeOffset="2073">2985 1464 1317 0,'0'0'155'0,"0"0"94"0,0 0 21 15,0 0-69-15,0 0-104 0,0 0-83 16,0 0-175-16,0 0-183 15,0 0-107-15,0 0-16 0</inkml:trace>
    <inkml:trace contextRef="#ctx0" brushRef="#br0" timeOffset="2304">2347 195 814 0,'-46'4'132'0,"46"-4"182"16,-20 56 49-16,7 3-72 0,7 11-48 15,-1 7-83-15,7 1-39 16,-6 4-49-16,6 3-23 16,-7-7-32-16,-6-1-17 0,-1-6-120 15,-13-5-179-15,8-3-173 0,-14-8-16 16,7-10-59-16</inkml:trace>
    <inkml:trace contextRef="#ctx0" brushRef="#br0" timeOffset="2584">1880 946 1051 0,'0'0'162'16,"0"0"168"-16,0 0 50 15,0 0-67-15,0 0-69 0,-46 8-36 16,0 10-39-16,-20 8-27 16,-13 0-15-16,-6 0-33 0,-21-4-42 15,-5 0-10-15,-8-7-29 0,-12-4 2 16,-14-4-8-16,1-7-11 16,-7-3 4-16,6-8-12 0,14 0 8 15,12-1-52-15,27-2-48 0,20 6-61 16,20-3-132-16,12 4-124 15,40 7-67-15,0 0 51 0,0 0 118 16,33 11-30-16</inkml:trace>
    <inkml:trace contextRef="#ctx0" brushRef="#br0" timeOffset="2730">907 1619 1383 0,'13'29'269'16,"-13"-29"-16"-16,20 34-30 0,-20-34-38 15,0 0-48-15,0 0-73 0,0 0-27 16,0 0-133-16,0 0-281 16,0 0-191-16,0 0-88 0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39:31.378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5634 391 356 0,'0'0'125'15,"0"0"24"-15,0 0 40 16,0 0-44-16,0 0-5 16,0 0-70-16,0 0-48 0,0 0 25 15,0 0-39-15,0 0-8 16,-46-22 8-16,6 7 48 0,1 0 3 15,0 8-45-15,-1 0-6 16,1-1-13-16,-1 5 21 0,1-5 84 16,-1 4 14-16,-6-3-66 15,7 0-15-15,-7-1-6 0,7 1 14 16,-7 0 47-16,6-1-43 16,7 4-17-16,0-3 12 15,1 3-13-15,32 4-19 0,-46-7-8 16,13 0 0-16,6 3-7 15,27 4 51-15,-46-4-5 16,14-3-13-16,-8 3-2 0,-6 0-11 16,0-7 5-16,-13 4-18 15,6 3-6-15,-6-3 6 0,7 3 5 16,-1 0-5-16,1 1 5 16,-8-1 87-16,8-3-22 0,-1 3-21 15,1-3-22-15,-1-4-4 16,1 3-13-16,-1-3 4 0,-6 4-14 15,6-8 34-15,-12 8 43 16,5-5-54-16,-5 1 4 0,6 4-12 16,-7-4-11-1,0 0 19-15,7 0-11 0,0 0 39 16,6 7-8-16,7-3-20 16,-6 3-1-16,-1 0-11 0,7 0-11 15,-6 4-6-15,-1 0 13 16,0 4 3-16,1 0-6 0,-7 3 2 15,0 1-3-15,-7-8 15 16,0 7-2-16,-6 0-13 0,-7 1 10 16,0-5-1-16,-6 5 14 15,-1-1 4-15,7 1-16 0,-6-5-9 16,6 5 5-16,-6-1-16 16,-1 1 6-16,1 3 8 15,0-4 31-15,6 0 22 0,0 1-20 16,13-1-17-16,-6 4-15 0,-7-3-2 15,7 3-7-15,-1-4 0 16,8 8 25-16,-1-4 19 0,7 4-19 16,0 7-7-16,-7 4 4 15,7 7 51-15,-7 0-32 0,7 4-1 16,-7 4-14-16,14-1-9 16,-1 1 0-16,7 0 25 0,0 3 6 15,0-3-27-15,7 3-13 0,6 0 15 16,0 4 10-16,0 0 9 15,7 4-1-15,6 0 3 16,0 0-26-16,1-4-2 0,6 3-2 16,6 1-12-16,-6-4 12 15,6 0-14-15,7 0 6 0,0 4 1 16,7-4 5-16,6 4-5 0,0-4-2 16,0 0 1-16,7 0 10 15,6 0-11-15,7-4 9 0,-7-3-9 16,7-4 10-16,0-4-11 0,7-3 2 15,-8 3 6-15,8-7-12 16,-7-1 10-16,6-2-10 16,-6-1 6-16,6 4-1 0,1-8-5 15,-1-3 5-15,1 3-8 0,6-3 11 16,0 4-6-16,6-5-2 16,1-2 5-16,6 2-5 0,0-6 0 15,7 6 10-15,0-2-16 16,-1-5 15-16,1 4-16 0,-7-4 12 15,0 5-9-15,0-1 16 0,-6-4-15 16,6 4 0-16,-6-4 9 16,6 1-6-16,7-1 10 0,-1-3-16 15,8 3 11-15,-1-3-5 0,0 0 0 16,7-1 6-16,-7 5-11 16,0-5 16-16,1 1-18 15,-8 0 16-15,1 0-9 0,6-1 0 16,-6 1 8-16,6 0-18 0,-6-1 16 15,0 1-6-15,0 0-7 16,-1 3 10-16,-6-3-7 0,1 0 13 16,-8-4-13-16,7 3 11 0,0-3-12 15,7 0 14-15,0 0-7 16,6 0 2-16,0-3-4 0,1-1 5 16,-1 0-9-16,7-3 8 15,-7 3-9-15,7 4 11 16,-7 0-6-16,1 0 0 0,-1 0 9 15,0 0-14-15,0 4 16 0,-6-1-18 16,6-3 11-16,-6 0-9 16,0 4 12-16,-7-4-15 0,7 0 10 15,-7 0 2-15,0 0-7 0,0-4 8 16,7 1-9-16,-14-1 15 16,8 0-16-16,-8 1 9 0,1 3-10 15,-1-4 6-15,-12 4 8 0,6-4-14 16,-7 1 10-16,-39 3-8 15,46-12 8-15,-6 5-7 16,-1-8 3-16,0 4 0 0,1-7 0 16,-7-1 14-16,-33 19-22 0,65-33 13 15,-12 3-5-15,-7 5 5 16,0-1-5-16,-46 26-4 0,66-45 12 16,-20 5-14-16,0-1 15 0,0-3-15 15,0-1 9-15,-7-6-3 16,7-1-5-16,-6 4 20 0,-8-4-21 15,1-3 15-15,0-4-17 16,-7 3 19-16,-6-6-17 0,-7-5 6 16,-6 1 0-16,-14-5 5 0,-6 1-12 15,-7 4 11-15,-6 3-4 16,-7 0-6-16,0 8 10 0,-6 7-14 16,6 3 18-16,33 45-17 15,-66-52 14-15,14 12-10 0,-7 7 5 16,13 3 0-16,-7 8-3 15,7-4 10-15,0 8-4 0,46 18-14 16,-52-26 15-16,6 7-7 0,46 19 3 16,-46-18 0-16,46 18-5 15,0 0 10-15,-53-11-9 0,53 11-3 16,0 0 7-16,0 0 0 0,0 0-6 16,0 0 1-16,0 0-14 15,0 0-15-15,0 0-128 0,0 0-60 16,0 0-100-16,0 0-174 15,0 0-22-15,0 0-171 16,0 0-7-16</inkml:trace>
  <inkml:trace contextRef="#ctx0" brushRef="#br0" timeOffset="1932">5496 2453 408 0,'0'0'82'15,"0"0"32"-15,0 0-10 16,0 0 13-16,0 0 25 0,0 0 30 15,0 0 9-15,0 0 13 0,0 0-3 16,0 0-21-16,0 0-93 16,0 0-15-16,0 0-36 15,0 0-12-15,0 0 29 0,-33-45 10 16,33 45 37-16,-59-37-24 0,13 12-36 16,6-1-11-16,-6 4-7 15,7-4 3-15,-7 0-8 0,7 4 61 16,-7-4-33-16,-7-4-11 0,0 4-7 15,-12 1-15-15,-8-1-2 16,-5 0-11-16,-14 4 21 0,-7-4-4 16,0 7-2-16,1 1 4 15,-7-1-12-15,0 5 14 0,6-5 92 16,7 4-29-16,0 4-39 16,0 0-22-16,7-4 9 0,-1 4-1 15,7 0-1-15,-6 7-13 16,-1-3 2-16,-6 0 4 0,0-1-4 15,0 1-1-15,0 3-7 0,0 4-4 16,0 0-4-16,0 4 69 16,0-4 17-16,7 7-36 0,0 4-27 15,6 0-10-15,0-3 10 16,0 7-7-16,0-1-8 0,0 1 0 16,1 0 0-16,-8 0 8 0,7 3-4 15,0-3-4-15,1 7-9 16,-8-3 50-16,7 3 17 15,-6 4-20-15,13 7-18 0,-7 0-20 16,0 4 6-16,0 0 24 0,0 4 29 16,0-1-32-16,7 5-10 15,0-5-17-15,6 5 9 0,7-1 2 16,0 4 5-16,0 4 41 0,6-4-25 16,0 0-11-16,1 4-8 15,-1 3-5-15,7 4 19 0,7-7-5 16,-1 3-4-16,1 4-9 15,0 4-9-15,6-4 9 16,6 0-12-16,1-3 15 0,6 3 7 16,7 4-9-16,0-4 7 0,7-4 34 15,6 1-14-15,6-5-18 16,1 5-7-16,6-8-2 0,13 4-5 16,-6-1-1-16,13 1-4 0,13-4 0 15,6-4 4-15,1 4 2 16,13-3 0-16,6-1-3 0,0 0 5 15,14-3-8-15,-1 3 0 0,14-3 4 16,-1 0 1-16,7-1 0 16,-6-3-2-16,-1 0-3 0,8-4 0 15,-8 4 0-15,1-7 0 16,-1-1 0-16,1-3 0 0,6 0 3 16,0-4 8-16,0 1-7 15,0-9-13-15,0 1 9 0,-6-8 5 16,0 8-5-16,-1-7 0 0,1-5 7 15,-14 1-7-15,14 0-8 16,-7-1 12-16,-7-3 2 0,7 0-6 16,0-3 3-16,-6-1-10 0,12-3 1 15,-6-4 17-15,7-1-8 16,-7 1-7-16,6 0 4 0,1 0 8 16,-1-4-13-16,1 1 0 15,6-1 5-15,0 0 7 0,-6 0-12 16,-7-7 5-16,6 4 8 0,-19-8-12 15,7 0 0-15,-7 0 8 16,-7-3-1-16,-6-5-9 0,-1-3 9 16,-6 4 2-16,-13-8-11 15,7-3 8-15,-7 0 8 0,-7-4-14 16,-6 0-3-16,7-4 10 0,-7 8-3 16,-7-4-7-16,7 3 12 15,-7 8-5-15,-26 37 0 0,39-55 0 16,-6 7 2-16,-33 48-7 0,40-59 5 15,-14 14 11-15,-6 5-11 16,-14-4-10-16,7-1 14 0,-13 1-4 16,0-8-3-16,-13 4 3 15,7 0 7-15,-7 0-7 0,-7 4-4 16,7-4-2-16,-7 3 12 16,20 45-1-16,-33-59-5 0,7 8-7 15,6 6 3-15,20 45 11 0,-26-55-7 16,0 14 0-16,12 4-5 15,14 37 11-15,-19-40-2 0,19 40-4 16,-7-37-6-16,7 37 10 0,-13-34-4 16,13 34-5-16,0 0 2 15,0 0 13-15,0 0-10 0,-13-37-5 16,13 37 5-16,0 0 9 16,0 0-16-16,0 0 4 0,0 0 10 15,0 0-16-15,-33-37 12 16,33 37-1-16,0 0-10 0,0 0 8 15,0 0 6-15,-39-25-13 0,39 25-11 16,0 0-23-16,-46-26-79 0,46 26-52 16,-33-15-28-16,33 15-50 15,0 0-96-15,0 0-105 0,-46-15-102 16,46 15-45-16,-46-11 53 16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30:59.61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3389B5F-F82E-45AD-BBF4-73FE29226F5F}" emma:medium="tactile" emma:mode="ink">
          <msink:context xmlns:msink="http://schemas.microsoft.com/ink/2010/main" type="inkDrawing"/>
        </emma:interpretation>
      </emma:emma>
    </inkml:annotationXML>
    <inkml:trace contextRef="#ctx0" brushRef="#br0">6087 1345 1259 0,'13'-22'349'16,"-13"22"17"-16,0 0-40 0,0 0-58 16,0 0-41-16,0 0-31 15,0 0-37-15,0 0-22 0,0 0-27 16,0 0 78-16,-39 40-41 0,-7 5-43 15,0 6-42-15,-7 5-38 16,-6 7-13-16,0-4 0 0,-7 4-4 16,6-1-77-16,-6 1-98 0,14-11-79 15,6-8-119-15,6-7-185 0,40-37-153 16,-26 37 137-16,26-37-45 16</inkml:trace>
    <inkml:trace contextRef="#ctx0" brushRef="#br0" timeOffset="264">5521 425 810 0,'0'0'124'16,"0"0"15"-16,0 0 205 15,0 0-12-15,0 0-65 0,0 33-54 16,0 12-23-16,-7 10-52 0,1 4-34 16,-1 11-6-16,-6 4-34 15,0 0-28-15,0 0-5 0,-7 4-24 16,0-8-21-16,-6 4-148 0,-7-4-220 16,-6-7-214-16,-1-4-24 15</inkml:trace>
    <inkml:trace contextRef="#ctx0" brushRef="#br0" timeOffset="836">4659 1101 1204 0,'0'0'148'0,"0"0"145"15,0 0 16-15,-33 22-91 16,33-22-87-16,-20 56-55 0,7-8-33 16,0-4 5-16,0 4 6 0,-7-7-23 15,-6-1-17-15,0 1 5 0,-1-8-19 16,-12-3 0-16,13-8 0 16,26-22-9-16,-46 18 5 15,6-10 7-15,14-12-43 0,26 4-24 16,-33-26-44-16,13-14-23 0,14-8 25 15,6-4 48-15,6 0 6 16,1 8 32-16,0 3 9 0,-7 41 0 16,0 0 25-16,0 0 19 0,0 0 39 15,0 0 5-15,19 48 3 16,-12 4 8-16,-14 3-16 0,1 4 3 16,-7 4-31-16,-14 0-11 0,-6 0 2 15,0-8-17-15,-7 1-18 16,-6-8 2-16,0-8 4 15,-6-10-2-15,6-4-12 0,0-11-4 16,6-12 18-16,7-10-4 0,0-8-27 16,33 15-22-16,-39-55-24 0,13-4 13 15,6-1 19-15,13 9 10 16,1 3 14-16,-1 11 15 0,7 37-5 16,0-26-1-16,0 26 6 0,0 0 29 15,0 0 7-15,-26 48-15 16,0 4-24-16,-7 3 3 0,-13 1 5 15,-7 3 3-15,-6 0-60 0,-1 0-168 16,-6-4-170-16,7-3-97 16,7-8-64-16</inkml:trace>
    <inkml:trace contextRef="#ctx0" brushRef="#br0" timeOffset="1549">2764 469 894 0,'0'0'185'16,"20"-37"83"-16,-20 37 14 0,0 0-20 15,0 0-56-15,0 0-61 0,20-25-18 16,-20 25-35-16,0 0-49 16,0 0-24-16,0 0 64 0,0 36 11 15,0 20-24-15,-7 14-6 16,-6 15-8-16,7 15-35 0,-1 11 1 16,0 11 0-16,1-1-8 15,6 1-14-15,6-3-52 0,-6-1-180 16,0-11-222-16,7-11-190 0,-7-11-4 15</inkml:trace>
    <inkml:trace contextRef="#ctx0" brushRef="#br0" timeOffset="2617">1639 506 781 0,'0'0'173'0,"0"0"51"15,0 0 11-15,0 0-3 16,0 0-38-16,-20-33-56 16,20 33-50-16,0 0-23 0,0 0 95 15,0 0-4-15,0 48-25 0,0 11-32 16,7 8-23-16,6 7 29 16,-7 7 8-16,7-4-39 0,-6 5-32 15,-7-5-20-15,0-3 0 0,-13-4-4 16,-7-3-8-16,-6-8-1 15,-14-4-14-15,-6-7 2 0,-6-11 7 16,6-7-1-16,-7-12 6 0,1-3-23 16,6-11-10-16,-7-15-24 15,14-11 4-15,-2-12-8 0,8-17-16 16,7-8-1-16,6-12 28 0,14 5 31 16,6 7-10-16,-7 11 8 15,14 11 9-15,-7 37-11 16,0 0 8-16,0 0 17 0,26 0-8 15,-26 0-3-15,33 33 11 0,-26 4-15 16,-1 4 13-16,-6-1 11 16,-6-3 2-16,-8 8-15 0,-5-5-4 15,-1-3-3-15,-6-4 11 0,-1 1-6 16,-12-1 0-16,0-4-15 16,-7 1 14-16,-7 3 4 0,0-3-6 15,1-4-8-15,6-4 6 16,6 4 5-16,1-8-5 0,0 1-3 15,39-19-5-15,-27 11 19 16,27-11-14-16,0 0-26 0,0 0-46 16,-33-8-20-16,33 8-17 0,-26-37-22 15,13-7-11-15,6-8-6 16,14-3 47-16,0-1 50 0,-1 5 23 16,-6 6 4-16,0 5 16 0,0 40 3 15,0-41 21-15,0 41-23 16,0 0 3-16,0 0 2 0,0 0-9 15,0 0 37-15,0 0-23 16,0 0-7-16,0 0 0 0,0 0 13 16,0 0 7-16,0 0-24 15,0 0 14-15,0 0-13 0,0 0 10 16,0 0 18-16,0 0-4 0,0 0-19 16,0 0-1-16,0 0 22 0,0 0 3 15,0 0-35-15,0 0 16 16,0 0 16-16,0 0-31 0,-26-37 2 15,26 37 6-15,0 0 23 0,-13-48-25 16,13 48 14-16,-7-40-17 16,7 40 8-16,0 0 8 0,0 0 2 15,0 0 31-15,0-37-11 16,0 37-8-16,0 0-10 0,0 0 27 16,0 0 97-16,0 0-3 15,0 40-20-15,0 8 0 0,-13 11 0 16,-7 8-13-16,1 7-3 0,-9 7 0 15,2 4-17-15,-13 0-31 16,-1 0-30-16,-6-4-12 0,0 1 10 16,0-9-28-16,0-6-128 0,13-19-171 15,0-11-202-15,33-37-74 16,0 0 55-16</inkml:trace>
    <inkml:trace contextRef="#ctx0" brushRef="#br0" timeOffset="2833">948 761 1015 0,'0'0'163'0,"0"0"67"0,33-11 23 16,-33 11-91-16,0 0-77 0,0 0-54 15,0 0 0-15,46 4-51 16,-46-4-209-16,0 0-150 0,46 4-43 16</inkml:trace>
    <inkml:trace contextRef="#ctx0" brushRef="#br0" timeOffset="3053">3521 0 1319 0,'0'0'266'16,"-39"11"86"-16,-20 11-41 0,-28 8-57 0,-18 7-79 16,-13 7-73-16,-7 4-35 15,-20 4-52-15,7 0-15 16,-14 3-140-16,8 1-161 0,-8-1-212 15,-5 0-75-15</inkml:trace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6:01.51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F65DA97-A1DC-45C7-9D63-AF824DE1F6EB}" emma:medium="tactile" emma:mode="ink">
          <msink:context xmlns:msink="http://schemas.microsoft.com/ink/2010/main" type="writingRegion" rotatedBoundingBox="6854,1043 26140,2398 25932,5355 6646,4001"/>
        </emma:interpretation>
      </emma:emma>
    </inkml:annotationXML>
    <inkml:traceGroup>
      <inkml:annotationXML>
        <emma:emma xmlns:emma="http://www.w3.org/2003/04/emma" version="1.0">
          <emma:interpretation id="{300A5252-0807-4D7A-B505-45457C943028}" emma:medium="tactile" emma:mode="ink">
            <msink:context xmlns:msink="http://schemas.microsoft.com/ink/2010/main" type="paragraph" rotatedBoundingBox="6854,1043 26140,2398 26001,4382 6715,30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E8F6A4-58AF-4ADC-85B3-EF12022A11FC}" emma:medium="tactile" emma:mode="ink">
              <msink:context xmlns:msink="http://schemas.microsoft.com/ink/2010/main" type="inkBullet" rotatedBoundingBox="6747,2568 7010,2587 7004,2674 6741,2656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3049 875 368 0,'0'0'40'16,"0"0"-10"-16,0 0-1 15,0 0-10-15,0 0-24 0,0 0 11 16,0 0-4-16,0 0 1 16,0 0-1-16,0 0-10 15,0 0-3-15,0 0 21 0,0 0-21 16,0 0-2-16,0 0-19 16,0 0-27-16,0 0-12 15,0 0-45-15</inkml:trace>
        <inkml:trace contextRef="#ctx0" brushRef="#br0" timeOffset="17892">2964 801 409 0,'0'0'40'0,"0"0"-22"15,0 0-7-15,0 0 5 16,39 0-20-16,-6 0 13 0,0 4-25 16,0 3 0-16,0-3-13 15,-1 3-54-15,-5-7 9 16,6 4-33-16</inkml:trace>
      </inkml:traceGroup>
      <inkml:traceGroup>
        <inkml:annotationXML>
          <emma:emma xmlns:emma="http://www.w3.org/2003/04/emma" version="1.0">
            <emma:interpretation id="{7F73D723-E605-475F-B1C2-9B11FD81A729}" emma:medium="tactile" emma:mode="ink">
              <msink:context xmlns:msink="http://schemas.microsoft.com/ink/2010/main" type="line" rotatedBoundingBox="7123,1062 26140,2398 26001,4382 6984,3046"/>
            </emma:interpretation>
          </emma:emma>
        </inkml:annotationXML>
        <inkml:traceGroup>
          <inkml:annotationXML>
            <emma:emma xmlns:emma="http://www.w3.org/2003/04/emma" version="1.0">
              <emma:interpretation id="{FD1C4817-B1CB-44DA-BE35-720DFE628CD9}" emma:medium="tactile" emma:mode="ink">
                <msink:context xmlns:msink="http://schemas.microsoft.com/ink/2010/main" type="inkWord" rotatedBoundingBox="7043,2212 8123,2288 8089,2771 7009,2695"/>
              </emma:interpretation>
            </emma:emma>
          </inkml:annotationXML>
          <inkml:trace contextRef="#ctx0" brushRef="#br0" timeOffset="-784">3384 934 183 0,'0'0'0'16,"0"0"5"-16,0 0 25 0,0 0 4 15,0 0 3-15,0 0-9 16,0 0-8-16,0 0 3 0,0 0 4 16,0 0-4-16,0 0-23 15,0 0 19-15,0 0-14 0,0 0 12 16,0 0-17-16,0 0 0 16,0 0 0-16,0 0 7 0,0 0-2 15,0 0-1-15,0 0-13 16,0 0 5-16,0 0-6 15,0 0 5-15,0 0-3 16,0 0-5-16,27-29-16 0,-27 29 2 16,0 0-1-16,0 0-12 15,0 0-12-15,0 0-6 0,0 0-4 16</inkml:trace>
          <inkml:trace contextRef="#ctx0" brushRef="#br0" timeOffset="303">3233 827 338 0,'0'0'30'0,"33"-18"-9"0,-33 18-9 15,26-19-12-15,-26 19 3 16,0 0 9-16,27-18-17 0,-27 18 2 16,0 0 0-16,0 0-4 15,0 0 16-15,32-19-9 0,-32 19-5 16,0 0-18-16,0 0-9 15,0 0-2-15,33-11-9 0,-33 11-19 16,0 0-25-16</inkml:trace>
          <inkml:trace contextRef="#ctx0" brushRef="#br0" timeOffset="544">3503 698 274 0,'0'0'50'15,"0"0"-6"-15,0 0 3 16,39-26 7-16,-39 26-3 16,0 0-15-16,39-26-10 15,-39 26-21-15,40-15-3 0,-40 15 15 16,39-11-23-16,-39 11-38 15,40-7-33-15,-40 7-59 0,46 0-35 16</inkml:trace>
          <inkml:trace contextRef="#ctx0" brushRef="#br0" timeOffset="743">4074 591 355 0,'40'-19'15'0,"-40"19"3"15,0 0-10-15,39-22-11 16,-39 22 6-16,46-18-13 0,-46 18-1 16,59-11-32-16,-13 3-74 15</inkml:trace>
          <inkml:trace contextRef="#ctx0" brushRef="#br0" timeOffset="18139">3798 665 346 0,'0'0'11'0,"46"-15"4"0,-46 15-10 16,46-8 6-16,-46 8-6 15,46-3 2-15,-6-1-7 0,-7 4 16 16,6 4-21-16,0-4 14 16,7 3-26-16,-6 1-14 0,6 0-15 15,6-4-32 1,8 0-9-16</inkml:trace>
        </inkml:traceGroup>
        <inkml:traceGroup>
          <inkml:annotationXML>
            <emma:emma xmlns:emma="http://www.w3.org/2003/04/emma" version="1.0">
              <emma:interpretation id="{B729BBA5-E434-4488-B532-5C34081117B3}" emma:medium="tactile" emma:mode="ink">
                <msink:context xmlns:msink="http://schemas.microsoft.com/ink/2010/main" type="inkWord" rotatedBoundingBox="8648,2026 9664,2098 9640,2427 8625,2355"/>
              </emma:interpretation>
            </emma:emma>
          </inkml:annotationXML>
          <inkml:trace contextRef="#ctx0" brushRef="#br0" timeOffset="996">4850 473 344 0,'39'-15'45'0,"-39"15"8"0,40-15-26 16,-40 15-10-16,39-15-8 16,-39 15-15-16,46-11 9 0,-46 11-3 15,39-4 0-15,-39 4-4 16,46-3-8-16,-46 3-30 0,46-4-23 16,-6 8-2-16,-1-4-26 15</inkml:trace>
          <inkml:trace contextRef="#ctx0" brushRef="#br0" timeOffset="1168">5684 369 373 0,'0'0'8'15,"33"-11"10"-15,-33 11-24 0,40-15 6 16,-40 15 5-16,52-11-20 15,-12 7-31-15,-8 1-41 16</inkml:trace>
          <inkml:trace contextRef="#ctx0" brushRef="#br0" timeOffset="18308">5060 598 167 0,'39'-4'40'0,"-39"4"-8"0,53-11-11 15,-7-3-3-15,0 2-18 16,0 1 19-16,7 0-30 0,-7 0 15 15,13-4-9-15,-7 4 7 16,7-3-54-16,-6-1-15 16</inkml:trace>
        </inkml:traceGroup>
        <inkml:traceGroup>
          <inkml:annotationXML>
            <emma:emma xmlns:emma="http://www.w3.org/2003/04/emma" version="1.0">
              <emma:interpretation id="{16F0BDD2-C67A-47DF-8346-DF93417FB305}" emma:medium="tactile" emma:mode="ink">
                <msink:context xmlns:msink="http://schemas.microsoft.com/ink/2010/main" type="inkWord" rotatedBoundingBox="10211,1931 10651,1962 10635,2189 10195,2158"/>
              </emma:interpretation>
            </emma:emma>
          </inkml:annotationXML>
          <inkml:trace contextRef="#ctx0" brushRef="#br0" timeOffset="1388">6420 277 357 0,'0'0'53'16,"0"0"8"-16,46-11 21 0,-46 11-43 15,46-19-10-15,-46 19-29 16,53-22 9-16,-7 11-5 16,0 0-4-16,6 3 0 0,-6 5-44 15,0-1-44-15,0 4-126 16</inkml:trace>
          <inkml:trace contextRef="#ctx0" brushRef="#br0" timeOffset="18524">6486 391 151 0,'46'-15'4'0,"0"-3"-1"16,0 7-6-16,-46 11 6 16,59-19-1-16,-13 8-2 0,-46 11 9 15,53-7-17-15,-14-4 3 16,1 7-24-16,-40 4 1 0</inkml:trace>
        </inkml:traceGroup>
        <inkml:traceGroup>
          <inkml:annotationXML>
            <emma:emma xmlns:emma="http://www.w3.org/2003/04/emma" version="1.0">
              <emma:interpretation id="{A30130A2-A013-4479-80C2-9155C5B67AB8}" emma:medium="tactile" emma:mode="ink">
                <msink:context xmlns:msink="http://schemas.microsoft.com/ink/2010/main" type="inkWord" rotatedBoundingBox="11381,1713 12857,1817 12841,2048 11365,1944"/>
              </emma:interpretation>
            </emma:emma>
          </inkml:annotationXML>
          <inkml:trace contextRef="#ctx0" brushRef="#br0" timeOffset="1608">7583 166 412 0,'0'0'63'16,"46"-4"52"-16,-13 0-29 0,7-3-42 16,-1 0-25-16,7-1-9 15,13 1-3-15,0 0-16 0,7 3-77 16,0 0-62-16,6 0-63 16</inkml:trace>
          <inkml:trace contextRef="#ctx0" brushRef="#br0" timeOffset="1808">8740 103 360 0,'0'0'25'0,"0"0"-6"15,39-7-9-15,-39 7 1 16,46-11-11-16,-6 0 0 0,-1 3-3 15,1 1-19-15,6 3-17 16,-7-3-24-16,7 3-23 0</inkml:trace>
          <inkml:trace contextRef="#ctx0" brushRef="#br0" timeOffset="18740">7813 188 99 0,'53'-4'2'16,"-7"-3"33"-16,13 7-27 15,-6-4 16-15,6 1-24 16,0-1 9-16,7 0-23 0,-14 0-7 16,7 8-50-16</inkml:trace>
        </inkml:traceGroup>
        <inkml:traceGroup>
          <inkml:annotationXML>
            <emma:emma xmlns:emma="http://www.w3.org/2003/04/emma" version="1.0">
              <emma:interpretation id="{61B58CEC-99B2-4C93-9CC3-C37DF1181FDF}" emma:medium="tactile" emma:mode="ink">
                <msink:context xmlns:msink="http://schemas.microsoft.com/ink/2010/main" type="inkWord" rotatedBoundingBox="13709,1759 13903,1773 13899,1823 13706,1810"/>
              </emma:interpretation>
            </emma:emma>
          </inkml:annotationXML>
          <inkml:trace contextRef="#ctx0" brushRef="#br0" timeOffset="1976">9923 37 260 0,'39'-4'-4'15,"1"-4"-11"-15,-1 1-17 0,0-4-15 16,1 4-24-16</inkml:trace>
        </inkml:traceGroup>
        <inkml:traceGroup>
          <inkml:annotationXML>
            <emma:emma xmlns:emma="http://www.w3.org/2003/04/emma" version="1.0">
              <emma:interpretation id="{ED631D44-3AD3-415E-9F76-061036FD673A}" emma:medium="tactile" emma:mode="ink">
                <msink:context xmlns:msink="http://schemas.microsoft.com/ink/2010/main" type="inkWord" rotatedBoundingBox="14549,1724 16926,1890 16916,2031 14540,1865"/>
              </emma:interpretation>
            </emma:emma>
          </inkml:annotationXML>
          <inkml:trace contextRef="#ctx0" brushRef="#br0" timeOffset="2215">11526 59 300 0,'40'3'43'0,"-40"-3"-23"15,39-3-16-15,-39 3-4 0,53-4 9 16,-14 0-13-16,0 1 12 16,1-1-28-16,6 0-20 0,6 4-6 15,1 4-24-15,13-4-30 16</inkml:trace>
          <inkml:trace contextRef="#ctx0" brushRef="#br0" timeOffset="2396">12919 133 369 0,'0'0'36'0,"0"0"-15"0,40-4 6 16,-40 4-6-16,33-4-17 16,-33 4-4-16,39-3-9 15,-39 3 9-15,39-4-23 0,1 4-33 16,-7 0-59-16</inkml:trace>
          <inkml:trace contextRef="#ctx0" brushRef="#br0" timeOffset="19124">10757 92 219 0,'46'0'52'0,"0"-4"-13"15,0 4-25-15,0 0 8 16,0 0-22-16,0-3 0 0,0 3-25 16,7 0-12-16,-1 0-35 15</inkml:trace>
          <inkml:trace contextRef="#ctx0" brushRef="#br0" timeOffset="19344">12440 81 135 0,'46'4'9'15,"0"-4"-13"-15,0 3 12 16,0 1-16-16,6 0 14 0,1 3-14 16,-1-3 8-16,7-1-5 15,-6 1 10-15,6 4-32 16,-6-5-3-16</inkml:trace>
        </inkml:traceGroup>
        <inkml:traceGroup>
          <inkml:annotationXML>
            <emma:emma xmlns:emma="http://www.w3.org/2003/04/emma" version="1.0">
              <emma:interpretation id="{B448051E-0BCA-4832-BC72-B28210984799}" emma:medium="tactile" emma:mode="ink">
                <msink:context xmlns:msink="http://schemas.microsoft.com/ink/2010/main" type="inkWord" rotatedBoundingBox="17806,1911 18616,1968 18612,2019 17803,1962"/>
              </emma:interpretation>
            </emma:emma>
          </inkml:annotationXML>
          <inkml:trace contextRef="#ctx0" brushRef="#br0" timeOffset="2597">14273 207 393 0,'39'0'35'15,"1"-4"0"-15,6 4-14 0,-7-4-21 16,1 0-5-16,6 4 1 16,0 0-1-16,0 0-23 0,0 8-2 15,13-4-22-15,-7-1-37 16,8 1-34-16</inkml:trace>
          <inkml:trace contextRef="#ctx0" brushRef="#br0" timeOffset="19509">14023 147 128 0,'40'0'-22'15,"-1"0"14"-15,1 0-24 0</inkml:trace>
        </inkml:traceGroup>
        <inkml:traceGroup>
          <inkml:annotationXML>
            <emma:emma xmlns:emma="http://www.w3.org/2003/04/emma" version="1.0">
              <emma:interpretation id="{4BDC018F-EECC-451C-B44E-AA4B1DD87053}" emma:medium="tactile" emma:mode="ink">
                <msink:context xmlns:msink="http://schemas.microsoft.com/ink/2010/main" type="inkWord" rotatedBoundingBox="19180,2038 19232,2042 19230,2057 19178,2053"/>
              </emma:interpretation>
            </emma:emma>
          </inkml:annotationXML>
          <inkml:trace contextRef="#ctx0" brushRef="#br0" timeOffset="19716">15397 266 73 0,'0'0'-8'15,"52"3"-4"-15,-52-3-9 16</inkml:trace>
        </inkml:traceGroup>
        <inkml:traceGroup>
          <inkml:annotationXML>
            <emma:emma xmlns:emma="http://www.w3.org/2003/04/emma" version="1.0">
              <emma:interpretation id="{F1716A4E-1CA6-4E0C-A3AF-1601C0D328B1}" emma:medium="tactile" emma:mode="ink">
                <msink:context xmlns:msink="http://schemas.microsoft.com/ink/2010/main" type="inkWord" rotatedBoundingBox="19748,2093 20350,2135 20342,2260 19740,2217"/>
              </emma:interpretation>
            </emma:emma>
          </inkml:annotationXML>
          <inkml:trace contextRef="#ctx0" brushRef="#br0" timeOffset="2812">15962 376 318 0,'46'0'22'0,"-46"0"-17"15,46-7 10-15,-46 7-15 0,59-7 2 16,-13 3-2-16,-7-3-12 15,7 7-11-15,-6-4-12 0,12 4-20 16,-6 4 7-16,13-1-13 16</inkml:trace>
          <inkml:trace contextRef="#ctx0" brushRef="#br0" timeOffset="6704">16560 473 231 0,'0'0'8'16,"-46"-4"-1"-16,46 4-25 0,-46-4-24 15</inkml:trace>
        </inkml:traceGroup>
        <inkml:traceGroup>
          <inkml:annotationXML>
            <emma:emma xmlns:emma="http://www.w3.org/2003/04/emma" version="1.0">
              <emma:interpretation id="{26677C71-8567-4763-A7D4-3CCC82800F2A}" emma:medium="tactile" emma:mode="ink">
                <msink:context xmlns:msink="http://schemas.microsoft.com/ink/2010/main" type="inkWord" rotatedBoundingBox="21179,2278 21619,2309 21616,2351 21176,2320"/>
              </emma:interpretation>
            </emma:emma>
          </inkml:annotationXML>
          <inkml:trace contextRef="#ctx0" brushRef="#br0" timeOffset="3012">17394 546 380 0,'0'0'18'0,"40"4"0"16,-40-4-12-16,39 0-6 0,-39 0-10 16,46-4 18-16,-46 4-41 15,46 4-10-15,0 0-64 16</inkml:trace>
          <inkml:trace contextRef="#ctx0" brushRef="#br0" timeOffset="6248">17835 554 119 0,'0'0'2'15,"0"0"-2"-15,0 0 0 16,-46-8-5-16,46 8-6 0,0 0 11 16,0 0-35-16,0 0 18 15</inkml:trace>
        </inkml:traceGroup>
        <inkml:traceGroup>
          <inkml:annotationXML>
            <emma:emma xmlns:emma="http://www.w3.org/2003/04/emma" version="1.0">
              <emma:interpretation id="{88767D86-CAA1-4754-A580-524EF282204F}" emma:medium="tactile" emma:mode="ink">
                <msink:context xmlns:msink="http://schemas.microsoft.com/ink/2010/main" type="inkWord" rotatedBoundingBox="22190,2120 26140,2398 26001,4382 22051,4105">
                  <msink:destinationLink direction="with" ref="{96F5D1B6-FD2D-46E4-8EAA-5F15909AB293}"/>
                </msink:context>
              </emma:interpretation>
            </emma:emma>
          </inkml:annotationXML>
          <inkml:trace contextRef="#ctx0" brushRef="#br0" timeOffset="-1979">19471 790 478 0,'0'0'3'0,"0"0"49"16,0 0 35-16,0 0-62 15,0 0 6-15,0 0-41 16,0 0-131-16</inkml:trace>
          <inkml:trace contextRef="#ctx0" brushRef="#br0" timeOffset="3224">18544 698 339 0,'0'0'16'15,"40"4"-4"-15,-40-4-3 16,0 0-2-16,39 7-17 0,-39-7 16 16,40 7-6-16,-40-7-13 15,39 11-6-15,-39-11-5 0,53 12-35 16,-14-5-37-16</inkml:trace>
          <inkml:trace contextRef="#ctx0" brushRef="#br0" timeOffset="3491">19320 872 320 0,'0'0'33'16,"52"3"5"-16,-6 1 3 0,-6 0 17 15,-1-1 28-15,1 1-28 16,-40-4-22-16,46 7-15 0,-46-7-7 15,46 11-5-15,-46-11 0 16,0 0-5-16,0 0 3 0,0 0-22 16,0 0 31-16,0 0-25 15,0 0-17-15,0 0-35 0,0 0 13 16,0 0 1 0,0 0-68-16,0 0-47 0</inkml:trace>
          <inkml:trace contextRef="#ctx0" brushRef="#br0" timeOffset="4040">19228 702 245 0,'0'0'40'0,"0"0"16"0,0 0-27 15,0 0-2-15,0 0 11 16,0 0-3-16,0 0-2 0,0 0-12 15,0 0-9-15,0 0-3 16,0 0-1-16,0 0 19 16,0 0 8-16,0 0-2 0,0 0-5 15,0 0-19-15,19 40 1 0,-19-40-3 16,40 45-7 0,-1-16-6-16,-39-29 26 0,53 30-12 15,-14-8-2-15,-39-22-9 16,40 11 27-16,-40-11-29 0,39 11 12 15,-39-11 6-15,0 0-16 16,0 0-10-16,0 0 8 0,0 0 5 16,0 0-8-16,0 0-1 15,0 0 13-15,0 0 4 0,-46 33 5 16,0-3-5-16,-6-4-4 16,-8-4-4-16,8 4-6 0,-7-4 6 15,6 0 21-15,1 0-36 16,12-3 22-16,1-1-39 15,6-3-70-15,33-15-164 0</inkml:trace>
          <inkml:trace contextRef="#ctx0" brushRef="#br0" timeOffset="5621">19267 916 192 0,'0'0'35'0,"0"0"-28"16,0 0-3-16,0 0-13 0,0 0 9 16,0 0-28-16,0 0-30 15</inkml:trace>
          <inkml:trace contextRef="#ctx0" brushRef="#br0" timeOffset="5887">18919 816 205 0,'0'0'20'0,"0"0"3"16,0 0 0-16,0 0-6 16,0 0-3-16,0 0-4 0,-40-37-10 15,40 37 18-15,0 0-32 16,-46-26 14-16,46 26-26 16,-32-18 4-16,32 18-13 15,-46-11 1-15,46 11-3 0,-40-8-36 16</inkml:trace>
          <inkml:trace contextRef="#ctx0" brushRef="#br0" timeOffset="6032">18465 661 163 0,'0'0'4'0,"0"0"7"0,-39-15-8 16,39 15-17-16,0 0-18 15,-39-7-4-15</inkml:trace>
          <inkml:trace contextRef="#ctx0" brushRef="#br0" timeOffset="9291">22086 1910 476 0,'0'0'90'0,"0"0"19"16,0 0-12-16,0 0 29 0,0 0-39 15,0 0 1-15,0 0-38 16,0 0-1-16,0 0-34 0,0 0 3 16,0 0-32-16,0 0 20 15,-33-52-22-15,20 8 2 16,20-4 3-16,6-4-17 0,13-7 28 16,7 0-8-16,0 3 24 15,0 8-26-15,-7 11-2 0,-26 37-2 16,40-26-1-16,-40 26 25 15,0 0 18-15,0 0-28 16,32 52 27-16,-25 4-36 0,-7-8-1 16,-13 0 33-16,0-4-6 15,13-44 7-15,-33 59-11 16,33-59 33-16,-53 52-61 0,14-15 30 16,39-37-22-16,-66 26 28 15,14-12-36-15,52-14 15 0,-60 4-10 16,14-8 30-16,46 4-43 15,-46-18 33-15,46 18-27 0,-46-41 2 16,46 41 0-16,-32-44 15 16,32 44 5-16,-14-44-8 0,14 44-4 15,0 0 17 1,-13-37-25-16,13 37-4 0,0 0 21 16,0 0-18-16,0 0 12 15,0 0 15-15,0 0-11 0,0 0 29 16,0 0-37-16,0 0 10 15,0 0 3-15,0 0 52 0,0 0-61 16,0 0 53-16,0 0-38 16,0 0-11-16,0 0 19 0,0 0 24 15,0 0-34-15,0 0-2 16,0 0 3-16,0 0-3 0,0 0 12 16,0 0 14-1,0 0 101-15,0 0-28 0,0 0-49 16,0 0-17-16,0 0-23 15,-13 44 4-15,13-44 4 0,-13 48 4 16,13-48-17-16,-26 44-12 16,26-44 7-16,0 0-14 0,-33 41 20 15,33-41 15-15,0 0-19 16,-40 22-6-16,40-22-1 0,0 0-18 16,-39-4 12-16,39 4-30 15,0 0 0-15,-26-44-32 0,19 0 19 16,7-1 4-16,7 5 28 15,-1 3 11-15,-6 37 7 16,0 0-25-16,0 0 26 16,0 0 9-16,0 0 32 0,0 0 36 15,0 0-47-15,0 0 29 16,-19 59-13-16,-8-7 5 0,8-8-8 16,-14-3-3-16,0-4-29 15,33-37-15-15,-59 48-17 0,6-8-15 16,7-10-149-16,-6-8-163 15,6-4-44-15,46-18 67 0</inkml:trace>
          <inkml:trace contextRef="#ctx0" brushRef="#br0" timeOffset="10431">21009 1625 468 0,'-27'48'26'16,"27"-48"57"-16,-6 45 16 15,6-45 8-15,6 37-49 0,-6-37-1 16,0 0-53-16,0 0 20 15,33 25-8-15,-33-25-7 0,40 0-1 16,-40 0 3-16,46-22-32 16,-46 22 17-16,32-37-4 0,-12-3 12 15,-20 40-10-15,13-45 13 16,-13 45 5-16,0 0-27 16,0 0 11-16,0 0 4 0,-46 0 0 15,0 11 19-15,7 4-19 16,-1 4 9-16,40-19 4 15,-46 25-31-15,7-6 30 0,39-19 3 16,0 0-2-16,-39 7-30 16,39-7 35-16,0 0-31 0,0 0 16 15,0 0-45-15,-20-44 38 16,13 3-15-16,14 4 7 16,-7 37 16-16,13-40-4 0,-13 40 3 15,0 0-15-15,13-37 6 16,-13 37-5-16,0 0 36 0,0 0-32 15,0 0 48-15,0 40-34 16,0-40 69-16,-13 49-28 0,13-49-13 16,-13 51 14-16,13-51-34 15,-20 52 18-15,20-52-33 0,0 0 17 16,0 0 1 0,-33 44-18-16,33-44 4 0,0 0 11 15,0 0-33-15,0 0 21 16,0 0-6-16,0 0 33 0,-39-26-85 15,39 26-9-15,-13-55 27 16,13 7 9-16,0 15 4 0,0 33 24 16,0 0-21-16,0 0 57 15,0 0-22-15,0 0 52 0,0 0-39 16,-7 55 43-16,1-3-29 16,-8-4 1-16,14-48-9 0,-32 55 9 15,32-55-47 1,-33 56 37-16,33-56-12 0,0 0-16 15,0 0 8-15,0 0-32 16,0 0-6-16,-46 37 51 0,46-37-22 16,0 0-3-16,0 0 16 15,-20-45-35-15,13-3-72 0,14-11 21 16,0-7 22-16,-1-1 8 16,1 8 26-16,6 11 21 0,-13 48-4 15,0 0-35-15,0 0 32 16,0 0-7-16,0 0 46 15,0 0-61-15,0 63 60 16,0-8-11-16,-7-3 55 0,7-4-33 16,-6-4-44-16,6-44 28 15,-13 56-27-15,13-56 21 0,-20 44-1 16,20-44-20-16,0 0-2 16,0 0-44-16,-59 48 35 0,59-48 11 15,-59 15-2-15,59-15-26 16,-46-11-44-16,46 11-31 0,0 0 52 15,-27-44 14-15,27 44 34 16,0 0-41-16,0-45 50 16,0 45-7-16,0 0 3 0,0 0-24 15,0 0 33-15,0 0 54 16,40 37 29-16,-40-37-27 16,26 48 9-16,-26-48-38 0,7 45 12 15,-7-45-48-15,0 0 12 16,-46 55-12-16,46-55-4 0,-60 37 2 15,60-37-160-15,-72 29-123 16,72-29-4-16,-59 15-66 0</inkml:trace>
          <inkml:trace contextRef="#ctx0" brushRef="#br0" timeOffset="10656">20207 2275 662 0,'0'0'159'16,"0"0"20"-16,0 0-82 15,59 41-7-15,0-19-64 16,-6-11-8-16,-1-3-2 0,-6-12 15 16,-46 4-72-16,59-7 45 15,-59 7-99-15,0 0-30 0,0 0-75 16,46-15 4-16,-46 15-30 15</inkml:trace>
          <inkml:trace contextRef="#ctx0" brushRef="#br0" timeOffset="10803">20181 2445 454 0,'0'0'63'16,"0"0"75"-16,0 0-48 15,0 0 16-15,0 0-65 0,0 0 0 16,0 0-10-16,0 0-13 15,65 26-18-15,-65-26-49 0,59 4-43 16,-59-4-110-16</inkml:trace>
          <inkml:trace contextRef="#ctx0" brushRef="#br0" timeOffset="11215">20305 979 665 0,'40'48'99'0,"-20"-4"37"0,-7 4 47 16,-7-7-8-16,1 7-2 15,-1-4-14-15,-6 4-63 0,7 0-52 16,-14-4-9-16,7-44-9 16,-6 60-7-16,-14-16-10 0,20-44 14 15,-46 48-23-15,0-15-4 16,-6-11-8-16,6-3 18 0,0-12 0 16,0-7-25-16,6-3 19 15,40 3 12-15,-46-34-16 0,13-6 0 16,14-12 4-1,12-15-31-15,7-3 17 0,0 0 31 16,13 0-25-16,7 7-109 16,6 4-112-16,7 7 68 0,6 8-75 15,1 7-31-15,-1 7-64 16</inkml:trace>
          <inkml:trace contextRef="#ctx0" brushRef="#br0" timeOffset="11375">20325 838 608 0,'0'0'47'0,"0"0"64"15,0 0-10-15,0 0-10 16,0 0-11-16,0 0-53 0,0 0 2 16,0 0-74-16,40 22-97 15,-40-22-118-15</inkml:trace>
          <inkml:trace contextRef="#ctx0" brushRef="#br0" timeOffset="20692">19359 761 69 0,'0'0'19'16,"33"7"-5"-16,-33-7 10 0,33 7 5 16,-33-7 7-16,0 0-26 15,33 8-2-15,-33-8-12 16,0 0 4-16,0 0 13 0,26 7-19 16,-26-7 6-16,0 0-5 15,0 0 13-15,0 0-8 16,26 0 5-16,-26 0-5 0,0 0-5 15,0 0 2-15,0 0-3 16,33-7 11-16,-33 7-17 0,0 0-20 16,0 0-22-16</inkml:trace>
          <inkml:trace contextRef="#ctx0" brushRef="#br0" timeOffset="21411">19234 406 118 0,'0'0'33'0,"0"0"-3"16,0 0-11-16,0 0-3 0,0 0 4 15,0 0 0-15,0 0-13 16,0 0 13-16,0 0 10 0,0 0-28 16,0 0 5-16,0 0-15 15,0 0 20-15,0 0 28 16,0 0-17-16,7 41-11 0,-1-4 7 15,8 0 18-15,-8-1 5 16,7-2-10-16,0-1-7 0,-13-33 26 16,14 41-32-16,-1-8-10 15,-13-33 11-15,0 0-7 16,33 41 25-16,-33-41-43 0,32 33 5 16,-32-33 19-16,0 0 0 15,33 26-19-15,-33-26-17 0,0 0 17 16,27 22 10-16,-27-22-10 15,0 0 12-15,0 0-32 16,0 0 24-16,0 0 8 0,32 22-27 16,-32-22 15-16,0 0 15 15,0 0 10-15,0 0-35 0,0 0 10 16,0 0 23-16,0 0 9 16,0 0-24-16,0 0 12 15,0 0 5-15,0 0-20 0,0 0-19 16,0 0 18-16,0 0 10 15,0 0-14-15,0 0-55 0,0 0 89 16,0 0-17-16,0 0-5 16,-26 11-35-16,26-11 36 15,-46 19 20-15,7 3-37 0,-1 0 8 16,7 0 13-16,1 0-15 16,-1 0-18-16,33-22 12 0,-40 30-3 15,7-4 26-15,33-26-37 16,-39 33-5-16,0-7-46 15,6-4-53-15,-7 4-111 0</inkml:trace>
        </inkml:traceGroup>
      </inkml:traceGroup>
    </inkml:traceGroup>
    <inkml:traceGroup>
      <inkml:annotationXML>
        <emma:emma xmlns:emma="http://www.w3.org/2003/04/emma" version="1.0">
          <emma:interpretation id="{5D5076D3-842D-4E53-AEF8-F8C7714BCCA9}" emma:medium="tactile" emma:mode="ink">
            <msink:context xmlns:msink="http://schemas.microsoft.com/ink/2010/main" type="paragraph" rotatedBoundingBox="23839,4511 25813,3920 26055,4731 24082,53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A46F046-46D3-4DFE-8B49-3D693FEF44FE}" emma:medium="tactile" emma:mode="ink">
              <msink:context xmlns:msink="http://schemas.microsoft.com/ink/2010/main" type="line" rotatedBoundingBox="23839,4511 25813,3920 26055,4731 24082,5321">
                <msink:destinationLink direction="with" ref="{96F5D1B6-FD2D-46E4-8EAA-5F15909AB29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B62A20C-3EB3-42A3-B24A-D9FEFE1510F4}" emma:medium="tactile" emma:mode="ink">
                <msink:context xmlns:msink="http://schemas.microsoft.com/ink/2010/main" type="inkWord" rotatedBoundingBox="23839,4511 25813,3920 26055,4731 24082,5321"/>
              </emma:interpretation>
            </emma:emma>
          </inkml:annotationXML>
          <inkml:trace contextRef="#ctx0" brushRef="#br0" timeOffset="12063">21955 2759 706 0,'0'0'101'0,"0"0"13"15,0 0-36-15,0 0 6 16,-13 41-35-16,13-41 23 0,-7 55 21 16,7-55-15-16,-6 56 7 15,6-56-55-15,-27 52-27 16,27-52 21-16,-46 40 14 16,46-40-47-16,-65 30 2 0,19-15 35 15,46-15-9-15,-60 0-44 16,60 0 17-16,-46-15 5 0,46 15-77 15,0 0 30-15,-19-44 50 16,19 44-28-16,0 0 40 0,0 0-38 16,0 0 26-16,0 0 0 15,0 0 15-15,39-12-27 16,-39 12 25-16,0 0 32 0,0 0 8 16,40 45 3-16,-40-45-1 15,6 48-3-15,-6-48-32 16,0 0-35-16,-39 48 41 15,39-48-21-15,-59 37-17 0,6-19-176 16,53-18-64-16,-59 11-15 16,13-7-11-16</inkml:trace>
          <inkml:trace contextRef="#ctx0" brushRef="#br0" timeOffset="12284">21784 2468 640 0,'46'-41'48'0,"-46"41"-18"0,59-37-19 15,-13 19-14-15,0 3 17 16,-46 15-37-16,59-15-50 15,-13 8-83-15</inkml:trace>
          <inkml:trace contextRef="#ctx0" brushRef="#br0" timeOffset="12848">21304 2811 367 0,'0'0'75'0,"0"0"-29"16,0 0 30-16,0 0 19 15,46-33-20-15,0 14 0 0,-46 19-41 16,53-7-23 0,-53 7 28-16,46 4-42 0,-46-4 10 15,0 0 9-15,0 0 17 16,0 0-22-16,0 0 11 0,-7 44-28 15,7-44 30-15,-46 44-31 16,0-14 7-16,0-15-23 0,46-15 25 16,-52 11 7-16,52-11-2 15,0 0 19-15,-46 0-30 16,46 0 8-16,0 0 2 0,0 0-6 16,0 0-19-16,13-48 3 15,-13 48 4-15,0 0 6 0,0 0 12 16,0 0-6-1,39-26 27-15,-39 26-27 0,0 0 55 16,0 0 8-16,0 0-22 16,0 44-41-16,0-44 23 0,-39 41-23 15,39-41 24-15,-72 33-35 16,12-14 27-16,8-8-4 16,-1 0 8-16,53-11 7 0,-59-4 10 15,59 4 35-15,-46-26-10 16,46 26-50-16,-33-48-12 0,27-7 12 15,6-4-8-15,13-8-9 16,13 1 35-16,0-1-49 16,14 8-2-16,-7 7-54 0,-33 52 7 15,52-44-30-15,-52 44-98 16,46-18-90-16</inkml:trace>
          <inkml:trace contextRef="#ctx0" brushRef="#br0" timeOffset="13251">20680 2822 848 0,'0'0'76'0,"0"0"90"16,0 0-54-16,0 0 38 15,20 56-44-15,-1-8 15 16,8 0-24-16,-1 3-12 0,-6 1 27 16,-7-4-21-16,-13 4 2 15,-7-4-18-15,-6-4-39 0,-7 1 1 16,20-45-25-16,-59 59 7 16,0-19-16-16,0-14-3 15,0-11 3-15,0-8 11 0,6-7-29 16,1-14 18-16,6-9-12 15,46 23 40-15,-60-59-36 0,28 0 5 16,12-7-11-16,13-4 28 16,7-4-10-16,13 0-13 15,7 11-19-15,6 4 33 16,14 7-125-16,-40 52-107 0,52-55-89 16,-52 55 14-16,60-34-14 15,-14 31-4-15</inkml:trace>
          <inkml:trace contextRef="#ctx0" brushRef="#br0" timeOffset="13412">20562 3037 887 0,'0'0'151'16,"0"0"51"-16,0 0 15 16,0 0-17-16,0 0-95 0,0 0-46 15,0 0-6-15,0 0-30 16,0 0-184-16,0 0-109 0,46 18-61 15,-46-18-92-15</inkml:trace>
        </inkml:traceGroup>
      </inkml:traceGroup>
    </inkml:traceGroup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4:36.86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C51ED74-8DF8-4E4B-913C-37ED47C29D54}" emma:medium="tactile" emma:mode="ink">
          <msink:context xmlns:msink="http://schemas.microsoft.com/ink/2010/main" type="inkDrawing" rotatedBoundingBox="3152,3090 6672,1718 8019,5173 4500,6546" hotPoints="7653,4211 5781,6084 3908,4211 5781,2338" semanticType="underline" shapeName="Circle">
            <msink:sourceLink direction="with" ref="{0017AC2B-E646-4908-8C7F-CE824BE927C1}"/>
            <msink:destinationLink direction="with" ref="{AA27FEB0-05D3-44E4-B366-C989575E3880}"/>
          </msink:context>
        </emma:interpretation>
      </emma:emma>
    </inkml:annotationXML>
    <inkml:trace contextRef="#ctx0" brushRef="#br0">2234 894 559 0,'0'0'91'15,"0"0"-58"-15,0 0 122 16,0 0-21-16,0 0 21 0,-6-45-64 16,6 45-32-16,0 0 23 15,0 0-52-15,-53-40-19 0,1 14 0 16,6 11 21-16,0 4-53 15,-20 0 24-15,7 7-30 16,-13 4 38-16,-7 0-25 16,6 0 11-16,-5 0 34 0,-1 8-14 15,0-5-52-15,0 1 35 16,0 3 16-16,-13-3-11 16,7 3-9-16,-1-3 14 0,14 0-18 15,-7 3 4-15,7 1 56 16,0 3-21-16,12-4 17 0,8 8 14 15,6 3-17-15,6 1-15 16,40-19 26-16,-59 37 26 16,26-4-48-16,33-33 22 15,-46 55 6-15,14-7-28 0,12-3-15 16,0-5 29-16,0 1-22 16,20-41-1-16,-19 48-1 15,6-7 0-15,13-41-5 0,-14 51 60 16,-5 1 7-16,-1-4-32 15,-6 8-30-15,-1-1 13 0,1 4 32 16,-7 0-40-16,7 0 15 16,6 1-26-16,-6-9 5 15,6-3-6-15,14 0 2 0,-7-7-16 16,13-41 1-16,-7 48-4 16,7-48 2-16,13 44-2 0,-13-44-12 15,26 37 12 1,-26-37-3-16,0 0 3 0,46 48-4 15,-46-48 7-15,40 59 29 16,-7 1 14-16,-14-1 2 0,-5 3-22 16,-8 9 13-16,1-1 1 15,-14 4-3-15,7 3-4 0,-13 1 4 16,6-4-13-16,-6 0-15 16,0 0 7-16,0-8-4 15,6 1-9-15,1-5 3 0,12-3-12 16,8 1 9-16,5-5-11 15,8-3 8-15,12-4 0 0,7 0-10 16,13-11 5 0,13-4 2-16,7-3 3 0,13-8 3 15,0 0 6-15,0-4-3 16,-6 1-6-16,-1 3-13 0,-19 4 19 16,-7 3 2-16,-13 5-12 15,-13 6 9-15,-13 8 3 16,-14 4 0-16,-6-8-8 0,7 1-11 15,-7-5 18-15,0 5-2 16,13-8-11-16,-13-37 6 0,33 51 2 16,6-10 7-16,7-11-6 15,13-8 3-15,0-4-4 16,7-7 2-16,6-3-12 16,1-12 13-16,12-3-2 0,7-4-3 15,13-12-9-15,7 1 12 16,0-7 1-16,-7-5-16 0,-7 5 15 15,-6-1 0-15,-13 1-3 16,-6-1-5-16,-8 8 5 16,-12 0 4-16,-14 3-4 0,-6 5-8 15,-33 14 14-15,0 0-1 16,26-15-10-16,-26 15-5 0,0 0 16 16,0 0 0-16,40-8-12 15,-7-3-4-15,-1 0 16 16,1 0 2-16,7-4-6 15,6-11-12-15,0 1 10 0,6-12 8 16,1-8-3-16,-1-10-8 16,8-12 8-16,-8-6-19 0,1-9 14 15,-7-3 5-15,-7 8-11 16,1 3 6-16,-14 0 7 16,0 4-23-16,-13 3 21 0,7 4-14 15,-7-3 15-15,-6 3-3 16,6 0-6-16,-7 0 9 15,8 4-13-15,-8-3 10 0,-6 6-3 16,13-3-3-16,-6 4 15 16,-1 7-27-16,1-4 19 15,0 8-4-15,-1-1-12 0,-6 5 17 16,7 3-5-16,-1 0 0 16,-6 3 6-16,0 1-25 0,-6 0 19 15,-7-4 0-15,-1 7-4 16,1-3 9-16,-6 4 2 0,-14-1-14 15,6 4 7-15,-12-3 6 16,-7 6-6-16,0-2-8 16,-7-1 18-16,1 4-10 0,6-1-6 15,0 1 6-15,6 0 8 16,1 0-15-16,6-4 7 16,7-4 8-16,6-6-14 0,0-1 0 15,7-4 15-15,7 0-9 16,-7-7-4-16,6 4 13 0,0-4-22 15,1 4 20-15,-1-1-5 16,7 1-7-16,-6 7 8 0,6 0-3 16,-7 7-4-16,7 30 9 15,-6-36-5-15,6 6-12 16,0 30 32-16,-7-30 2 0,7 30-13 16,-13-29 7-16,13 29-8 15,-20-30-14-15,20 30 13 16,-39-26-4-16,39 26-13 0,-46-25 10 15,6 6 13-15,40 19-13 16,-52-22 7-16,12 3-7 0,1 1-12 16,-7 3 20-16,6 0-12 15,8 1-6-15,-8-1 23 16,1 7-20-16,39 8 7 0,-53-14 4 16,1 3-4-16,12 7-11 15,1 0 19-15,39 4-6 0,-59-3-10 16,19 3 12-16,1 3 8 15,39-3-22-15,-40 0-2 16,40 0 23-16,-46 4-11 0,46-4-7 16,0 0 7-16,-39 0-43 15,39 0-128-15,0 0-130 0,-46 4-167 16,46-4-170-16,0 0 105 16</inkml:trace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5:57.2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017AC2B-E646-4908-8C7F-CE824BE927C1}" emma:medium="tactile" emma:mode="ink">
          <msink:context xmlns:msink="http://schemas.microsoft.com/ink/2010/main" type="writingRegion" rotatedBoundingBox="6070,3913 4487,4584 3975,3377 5559,2706">
            <msink:destinationLink direction="with" ref="{BC51ED74-8DF8-4E4B-913C-37ED47C29D54}"/>
          </msink:context>
        </emma:interpretation>
      </emma:emma>
    </inkml:annotationXML>
    <inkml:traceGroup>
      <inkml:annotationXML>
        <emma:emma xmlns:emma="http://www.w3.org/2003/04/emma" version="1.0">
          <emma:interpretation id="{BA6AED91-4FB1-403D-A7D9-1EA86BBB3FA3}" emma:medium="tactile" emma:mode="ink">
            <msink:context xmlns:msink="http://schemas.microsoft.com/ink/2010/main" type="paragraph" rotatedBoundingBox="6070,3913 4487,4584 3975,3377 5559,27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8178E5-F294-4799-907F-ACAD8D2F56ED}" emma:medium="tactile" emma:mode="ink">
              <msink:context xmlns:msink="http://schemas.microsoft.com/ink/2010/main" type="line" rotatedBoundingBox="6070,3913 4487,4584 3975,3377 5559,2706"/>
            </emma:interpretation>
          </emma:emma>
        </inkml:annotationXML>
        <inkml:traceGroup>
          <inkml:annotationXML>
            <emma:emma xmlns:emma="http://www.w3.org/2003/04/emma" version="1.0">
              <emma:interpretation id="{BA85C1C9-D089-4B7D-840D-131AB6298160}" emma:medium="tactile" emma:mode="ink">
                <msink:context xmlns:msink="http://schemas.microsoft.com/ink/2010/main" type="inkWord" rotatedBoundingBox="6070,3913 4487,4584 3975,3377 5559,2706"/>
              </emma:interpretation>
            </emma:emma>
          </inkml:annotationXML>
          <inkml:trace contextRef="#ctx0" brushRef="#br0">2037 1633 577 0,'0'0'139'0,"0"0"4"15,0 0 5-15,0 0 43 0,20-37-2 16,-20 37-48-16,0 0-65 16,0 0-28-16,0 0 0 15,0 0 89-15,0 0-32 16,0 0-29-16,-20 37-41 0,-6 3-13 15,-7 5 4-15,0-1-18 16,-13-3 2-16,-6 3 2 0,-1-3-12 16,-6-1 4-16,0-7-11 15,-7-3 12-15,7-4-9 0,-7-11 7 16,14-1-3-16,6-10-15 16,6-4 17-16,1-4-2 15,6-3-6-15,33 7 0 0,-26-11 1 16,26 11-8-16,0 0 9 15,0 0-11-15,0 0 15 16,0 0 10-16,-33 52-10 0,13-1 9 16,0 1 3-16,-6 0-2 15,0 0-1-15,-7-4 2 16,-6 3 6-16,-1-3-22 0,40-48-12 16,-59 56-197-16,59-56-182 15,-53 44-37-15,53-44-23 0</inkml:trace>
          <inkml:trace contextRef="#ctx0" brushRef="#br0" timeOffset="277">1367 1725 781 0,'0'0'138'0,"0"0"16"16,7-41 17-16,-7 41-37 0,13-33-58 16,-13 33-9-16,19-37-8 15,-19 37-44-15,40-29 40 0,-40 29-19 16,46-23-25-16,-13 9 35 16,-33 14-41-16,39 0 0 15,-39 0 10-15,0 0-24 0,0 0-29 16,0 0-170-16,20 37-153 15,-27-8 54-15</inkml:trace>
          <inkml:trace contextRef="#ctx0" brushRef="#br0" timeOffset="620">782 1961 691 0,'0'0'79'16,"0"0"-10"-16,0 0-6 16,0 0-15-16,-20-37-34 0,20 37-6 15,20-40-8-15,-20 40-5 16,33-30 41-16,-33 30-9 0,53-18-27 15,-53 18 89-15,39 3 24 16,-39-3-3-16,39 23 11 16,-39-23-6-16,20 37-62 15,-20-37-29-15,0 48 11 0,-6-11-10 16,-14 0-29-16,20-37 15 16,-53 51-173-16,-6-10-119 0,7-8 0 15,6-3-18-15</inkml:trace>
          <inkml:trace contextRef="#ctx0" brushRef="#br0" timeOffset="1109">946 1285 801 0,'0'0'90'16,"0"0"54"-16,0 0-43 0,0 0-48 15,0 0-26-15,0 0 6 16,0 0-24-16,-59 34 36 0,13 6-26 16,-6 8-9-16,6 4-10 15,-7 0 39-15,7-4-11 0,0-4-18 16,13 0-34-16,0-7 11 15,33-37 46-15,-26 45-49 16,26-45 33-16,-13 40-37 16,13-40 36-16,0 0-22 0,0 0 11 15,26 37 3-15,-26-37-31 16,0 0 27-16,40 30 33 0,-40-30 29 16,0 0 64-16,33 52 9 15,-20-1 4-15,-20 5-42 0,-6 6-9 16,0 9-6-16,0-1-14 15,0 4-33-15,6-4 15 0,7-4 17 16,20-6-29-16,6-9-9 16,20-10-33-16,13-4 27 0,13-15-32 15,20-7 5 1,0-15-135-16,7-8-138 0,0-10-135 16,6-12 59-16,6-14-163 15</inkml:trace>
        </inkml:traceGroup>
      </inkml:traceGroup>
    </inkml:traceGroup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4:39.18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6F5D1B6-FD2D-46E4-8EAA-5F15909AB293}" emma:medium="tactile" emma:mode="ink">
          <msink:context xmlns:msink="http://schemas.microsoft.com/ink/2010/main" type="inkDrawing" rotatedBoundingBox="22374,2589 26839,1812 27499,5601 23033,6378" hotPoints="27331,4200 25209,6322 23088,4200 25209,2078" semanticType="enclosure" shapeName="Circle">
            <msink:sourceLink direction="with" ref="{88767D86-CAA1-4754-A580-524EF282204F}"/>
            <msink:sourceLink direction="with" ref="{7A46F046-46D3-4DFE-8B49-3D693FEF44FE}"/>
            <msink:destinationLink direction="with" ref="{AA27FEB0-05D3-44E4-B366-C989575E3880}"/>
          </msink:context>
        </emma:interpretation>
      </emma:emma>
    </inkml:annotationXML>
    <inkml:trace contextRef="#ctx0" brushRef="#br0">21593 739 373 0,'0'0'102'16,"0"0"6"-16,0 0-4 0,-39-30-17 15,39 30-25-15,-46-30-16 16,46 30-27-16,-53-33 2 16,7 4 24-16,-6 6-38 0,-7 9-2 15,-7-1 15-15,-6 0-14 16,-14 8-19-16,1-1 57 15,-7 5-34-15,-7 3-6 0,1-4 19 16,-1 4-20-16,1 4-22 16,-8-1 37-16,8 1 11 0,-1 7-2 15,7-4 34-15,0 5-26 16,13 6-41-16,7 1 60 16,6-1-29-16,14 12 3 0,-7 6 50 15,6 13-32-15,7-1 5 16,7 0-42-16,12 7 32 0,8 0 4 15,12 1 1-15,14 7-4 16,12-4-37-16,1 0 33 16,6 4-41-16,7-8 27 15,-6 8 32-15,5-4 61 0,-12 0 3 16,-7 0-36-16,-13 0 7 16,-6 0-24-16,-7-7 4 0,-14 4-9 15,1-12-16-15,-13 0 7 16,-1 1-22-16,-6-8-15 0,0 3 1 15,0-3-17-15,-6 0 7 16,-8 4-1-16,8-1-6 16,-1 1 9-16,1 0-6 15,52-41-20-15,-59 62 33 0,6-14-12 16,53-48-11-16,-53 60 14 16,21-9-24-16,32-51 17 15,-27 52 16-15,27-52-33 0,-13 55 31 16,13-55-3-16,7 60-27 15,-7-60 28-15,6 59-10 0,7-11-8 16,-13-48 18-16,14 55-21 16,-1-7 18-16,0-4-15 0,-13-44 14 15,6 60-1-15,1-9-7 16,0-6 11-16,-1-1-9 16,-6-44-2-16,13 67 8 0,0-5 9 15,-6-3 32-15,6 12-36 16,0-1 3-16,7 0-4 15,0 0-12-15,13 0 13 0,-1-3-7 16,8-12-14-16,6-3 24 16,6-8-25-16,8-10 15 15,5-5 8-15,1-7-31 0,0-7 25 16,-1-7 2-16,-5-5-16 16,-8 5 15-16,-12-5-13 0,-40-3 4 15,46 4 0-15,-46-4-11 16,0 0 11-16,46 11 0 0,-46-11-5 15,0 0 21 1,52 22-16-16,-52-22-11 0,59 26 26 16,0 0-21-16,1-8 6 15,-1 5 10-15,6-9-13 0,1 9 18 16,6-1-22-16,7-4 7 16,0 1-4-16,0-5 4 0,-7 5 8 15,1-4 23-15,5-1 14 16,-12 1-25-16,0-4-24 15,0-3 20-15,-1-5-5 0,8-3-18 16,-1-3 7-16,0-5 2 16,7-3-12-16,0-4 21 0,-13 1-7 15,6-1-2 1,-6 0 18-16,-7 4-26 0,0 0 9 16,-7 0 14-16,1 0-15 15,0 0 8-15,-1 3-15 0,7-3 1 16,-6-4 17-16,6 1-31 15,7-1 23-15,6-7-5 0,0-8 10 16,14 1-14-16,-1-5-9 16,-13 1 23-16,7 0-24 15,-7 0 23-15,-6 3 0 0,-7-3-17 16,-6 0 11-16,-14 3 1 16,1-3-4-16,-7 0 11 0,-7-4 13 15,-6-4-19-15,-1-3 7 16,1 3-7-16,0-7 3 15,-1 0-22-15,1-4 25 16,0 0-11-16,6-7 4 0,0-3 0 16,1 2-11-16,6 1 11 15,-7 0 7-15,0 4-4 0,0-4-7 16,1 3 19-16,-8-3-30 16,-5-4 23-16,-8-3-12 0,1-4 0 15,-14 3 3 1,7-3-9-16,-6 0 6 0,-8 0 0 15,1 3-12-15,0 1 14 16,0 6-18-16,-13 1 21 0,-1 0-1 16,1 0-4-16,-7 0 0 15,0 4-10-15,1-1 10 0,-1 4-6 16,0 1 9-16,0-5-3 16,0 5-16-16,0-9 19 15,0 5-3-15,1 3-14 0,-1-3 19 16,6 3-9-16,1 4-2 15,-7 4 19-15,14-1-16 0,-8 9-2 16,1-1 10-16,6 0-9 16,20 37 4-16,-39-48 0 15,13 11-13-15,26 37 13 0,-40-45-5 16,40 45 13-16,-46-44-8 16,13 11 0-16,33 33 7 0,-59-34-7 15,13 9-7-15,7 6 11 16,-1 4-4-16,40 15-3 15,-52-18-12-15,12-1 11 0,40 19 16 16,-52-18-5-16,6 3-14 16,46 15-8-16,-53-18 25 0,7 3 0 15,0 4-10-15,7 3-17 16,-7 5 17-16,-7 3 9 0,1 3-13 16,-7 5-9-16,-7 3 25 15,-6 0-3-15,-1 4-16 16,1 0 3-16,0-4-14 0,-1 3-181 15,8-3-220-15,-1 4-240 16,7 0 58-16</inkml:trace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6:25.59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A27FEB0-05D3-44E4-B366-C989575E3880}" emma:medium="tactile" emma:mode="ink">
          <msink:context xmlns:msink="http://schemas.microsoft.com/ink/2010/main" type="inkDrawing" rotatedBoundingBox="6688,5534 22996,4606 23090,6262 6782,7189" semanticType="underline" shapeName="Other">
            <msink:sourceLink direction="with" ref="{BC51ED74-8DF8-4E4B-913C-37ED47C29D54}"/>
            <msink:sourceLink direction="with" ref="{96F5D1B6-FD2D-46E4-8EAA-5F15909AB293}"/>
          </msink:context>
        </emma:interpretation>
      </emma:emma>
    </inkml:annotationXML>
    <inkml:trace contextRef="#ctx0" brushRef="#br0">2905 3761 464 0,'0'0'42'15,"0"0"-34"-15,0 0 38 16,0 0 14-16,0 0-28 0,6 44-23 15,-6-44-6-15,0 0 20 16,0 0-23-16,0 0-15 0,0 0 23 16,13 44-6-16,-13-44 2 15,0 0-16-15,46 45 30 0,-46-45-14 16,59 33-19 0,-13-4 15-16,0-10 0 0,0-4-16 15,-46-15 5-15,60 22 8 16,-8-4-36-16,1 1 18 0,-53-19 24 15,52 22-12-15,1-4-5 0,-53-18 4 16,52 19 18-16,-6-4-19 16,-46-15 5-16,46 18 6 0,-46-18 0 15,53 22 17-15,-53-22-17 16,53 19 0-16,-53-19 5 0,52 26 11 16,-52-26-25-16,53 18-10 15,-53-18 11-15,59 30-5 16,-59-30-65-16,59 33-3 15,-59-33 22-15,66 33 7 0,-66-33 14 16,65 30 28-16,-12-4 15 16,-53-26-14-16,66 26 9 0,-66-26-14 15,65 25-44-15,-5-2-8 16</inkml:trace>
    <inkml:trace contextRef="#ctx0" brushRef="#br0" timeOffset="213">5316 4636 370 0,'53'15'12'0,"-53"-15"7"16,72 19-16-16,-13-5-3 16,-6 1-4-16,-1-4 19 0,1 8-9 15,0-8-6-15,6 3-5 16,0 1 18-16,7 0-20 0,-1 0-27 15,1 0 7-15,6 3-23 16,1 1-31-16</inkml:trace>
    <inkml:trace contextRef="#ctx0" brushRef="#br0" timeOffset="15632">4258 4289 447 0,'0'0'92'0,"46"18"43"0,-46-18-8 15,40 19-24-15,-1-4 0 16,-39-15-32-16,53 18-52 15,-7 1 8-15,-46-19 4 0,46 26-50 16,-7-4 10-16,-39-22 23 16,0 0-10-16,53 48-4 0,-7-19-37 15,-46-29 28-15,59 30-17 16,-13-8-19-16,0-7-10 16,0 0 15-16,-7-8-28 0,1 4 24 15,-40-11 30-15,52 15 10 16,-19-4-20-16,-33-11 21 15,0 0 11-15,46 18-32 0,-46-18 21 16,0 0-9-16,40 26 1 16,-40-26-1-16,0 0 21 15,39 26-12-15,-39-26 3 0,39 19 17 16,-39-19-10-16,46 18 13 16,-46-18 18-16,46 18-8 15,-6-6-11-15,-7-1 15 0,0-4-38 16,6 0 11-16,7 1 8 15,-7-1-15-15,7-7-18 0,0 4 28 16,-6 3-26-16,-1-3-2 16,1 0 5-16,-1 3 2 15,1-3-19-15,-8 3 9 0,8 1-10 16,6-1-46-16,0-7 14 16,6 4 36-16,-6-4 11 15,0 0-2-15,0 0 30 16,-6 3-8-16,-1-3-1 0,-39 0 3 15,46 8 4-15,-13-1-17 16,-33-7 20-16,46 4 2 0,-13 3-12 16,-33-7-23-16,53 0 11 15,-14 4 14-15,7 0-21 16,-7-4 13-16,1 3 5 16,6 1 6-16,-7 0-12 0,1-1 17 15,-40-3 27-15,46 8-4 16,-7-5-6-16,1 1-7 15,-1 0-10-15,7-4-2 0,0 0 11 16,0 0-19-16,13-4-9 16,0 0 6-16,7 4 18 0,6 0-41 15,7 0 23-15,-7 4 10 16,7 0 16-16,-6 3-14 16,-1 1 5-16,0-1-17 0,0 0 20 15,-6 1 13-15,6-5-25 16,-6 1 7-16,0-4 1 0,6 0-16 15,-6-4-12-15,6 1 19 16,0-5 14-16,1 5-26 16,-1-1 5-16,0 0 23 15,7 1-23-15,-7-1 11 0,14 4-1 16,-7 0 26-16,0 0-28 16,6 4-5-16,7-4 9 15,0 3 22-15,6-3-27 0,8 0 21 16,12 4 6-16,7 0-27 15,6-4-18-15,1 0 31 0,-8 3-10 16,1-3-35-16,-6 4 37 16,-8 0-9-16,1-4-17 15,-7 0 21-15,-6 0 20 0,6-4-48 16,0 0 21-16,0 1-10 16,7-5 22-16,-7 1-10 15,7 0 8-15,-1-1-6 16,8 1-4-16,-1-1 16 0,0 1-20 15,1 3 0-15,-1-3 10 16,0-1-1-16,-6 1 3 0,-7 0 13 16,0-4-51-16,-6 3 27 15,-7 1 22-15,0-8-29 16,0 4 4-16,0-4 15 0,-7 8-19 16,1-8 5-16,6 4 5 15,0 0 0-15,6 0 17 16,1-4-12-16,6 0-35 15,0 0 30-15,7 4 31 0,-1-3-31 16,8-1-4-16,6 0-9 16,-1 0 29-16,1 4-19 0,-6-7 8 15,-8 3-14-15,-6 0 14 16,1 4-18-16,-14-4 13 16,6 1-10-16,-12 2 41 0,6 1-7 15,-14 0-42-15,8-4 25 16,-1 4-5-16,1 0 17 0,-14-3 1 15,7-1-28-15,-7 4 46 16,0-4 33-16,1 0-62 16,5-3-1-16,8-5 1 15,6 5 24-15,6 0-43 0,-6-1 15 16,7 4-24-16,6-3 32 16,-13-1 10-16,7 5-17 0,-20-1-37 15,6-4 47-15,-19 1-26 16,6-1-5-16,-13-3 23 15,0 4-6-15,-6-1 21 0,-7 1 17 16,0-1-40-16,-46 19 24 16,66-26-18-16,-20 8-21 15,-7 0 39-15,-39 18 21 0,53-15-45 16,-53 15-8-16,59-15 8 16,-13 0 7-16,6 0-26 15,-6 1 27-15,0 3 9 0,0-4 5 16,0 4-31-16,-46 11 42 15,66-19-15-15,-7 4-2 16,0 1-10-16,0-1-9 0,-6 0 10 16,6-3-7-16,-6-1-9 15,-7 4 21-15,-7-3-1 0,1-1 2 16,-40 19 4-16,46-29-7 16,-7 7-14-16,-39 22 0 0,46-34-12 15,-13 5 8 1,-33 29 8-16,46-41 3 0,0 12-17 15,-13-5 2-15,13 9 2 16,0-1 10-16,0 0 12 0,-7 4-3 16,1 3-19-16,-40 19 0 15,32-15 20-15,-32 15 15 16,0 0-25-16,0 0 0 0,0 0 0 16,0 0 18-16,40-18-26 15,-40 18 27-15,0 0-12 0,0 0 2 16,0 0-9-1,0 0-11-15,0 0 0 0,0 0 23 16,0 0-1-16,0 0-14 16,0 0 9-16,0 0-17 0,0 0 16 15,0 0 2-15,0 0-7 16,0 0-7-16,0 0 23 16,0 0-3-16,0 0-13 0,0 0-23 15,0 0 17-15,0 0-14 16,0 0 31-16,0 0-24 0,0 0 10 15,0 0 27-15,0 0-10 16,0 0-3-16,0 0-20 0,0 0-1 16,-46-30 2-16,46 30-10 15,-40-18 9-15,40 18-2 16,-46-11 5-16,46 11-1 16,-52-4 25-16,52 4-24 0,-40 0 13 15,40 0-11-15,0 0 11 16,0 0 5-16,0 0-21 15,0 0 9-15,0 0-3 0,0 0-5 16,0 0 8-16,0 0-7 16,0 0 30-16,0 0-20 0,0 0-3 15,40 26 27-15,-1-11-21 16,1-12-10-16,6 1 8 16,-7 0 7-16,1-8-24 0,-1 0 21 15,-39 4-5-15,46-7-6 16,-46 7-7-16,39-11 28 15,-39 11 3-15,0 0-16 0,0 0 8 16,40-7 13-16,-40 7 27 16,0 0-19-16,0 0-15 15,0 0 0-15,0 0 30 0,0 0-18 16,0 0 1-16,0 0 9 16,0 0-21-16,0 0 22 0,0 0 14 15,-13 44-21-15,0-3 11 16,-1 3 20-16,-5 0 10 15,-1 4-17-15,0 4-30 16,1-4-15-16,-1 4-1 0,-6-8-18 16,6 4 9-16,0-4-33 15,-6-3-263-15,0-4-259 16,26-37-84-16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8:39.72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3AFED48-3465-4E2D-A1D1-160D50CC87FE}" emma:medium="tactile" emma:mode="ink">
          <msink:context xmlns:msink="http://schemas.microsoft.com/ink/2010/main" type="writingRegion" rotatedBoundingBox="10969,10278 18672,10490 18584,13645 10882,13432"/>
        </emma:interpretation>
      </emma:emma>
    </inkml:annotationXML>
    <inkml:traceGroup>
      <inkml:annotationXML>
        <emma:emma xmlns:emma="http://www.w3.org/2003/04/emma" version="1.0">
          <emma:interpretation id="{E478F63B-C64A-4EC8-B856-5DA25A6B131A}" emma:medium="tactile" emma:mode="ink">
            <msink:context xmlns:msink="http://schemas.microsoft.com/ink/2010/main" type="paragraph" rotatedBoundingBox="10969,10278 18672,10490 18584,13645 10882,134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48851D-A959-47EB-9E46-8C1B51115226}" emma:medium="tactile" emma:mode="ink">
              <msink:context xmlns:msink="http://schemas.microsoft.com/ink/2010/main" type="line" rotatedBoundingBox="10969,10278 18672,10490 18584,13645 10882,13432"/>
            </emma:interpretation>
          </emma:emma>
        </inkml:annotationXML>
        <inkml:traceGroup>
          <inkml:annotationXML>
            <emma:emma xmlns:emma="http://www.w3.org/2003/04/emma" version="1.0">
              <emma:interpretation id="{BB042F59-FEE9-48FD-AB50-7C87649CB0E6}" emma:medium="tactile" emma:mode="ink">
                <msink:context xmlns:msink="http://schemas.microsoft.com/ink/2010/main" type="inkWord" rotatedBoundingBox="10969,10278 11572,10294 11500,12880 10898,12863"/>
              </emma:interpretation>
            </emma:emma>
          </inkml:annotationXML>
          <inkml:trace contextRef="#ctx0" brushRef="#br0">26 870 931 0,'0'0'117'15,"0"0"118"-15,-6-33 68 0,6 33-49 16,39-41-94-16,7-3-83 16,13-1-9-16,7-7-42 0,0 4-16 15,-7-3-1-15,-13-1-6 16,-7 4 4-16,-6-7 22 0,-7-1-22 15,-19 1-21-15,-14-4 17 16,-19 3 3-16,0 1 6 16,-14 7 18-16,-6 11-7 0,0 11 17 15,-6 15-3-15,-7 18-10 16,6 23 32-16,7 14 25 0,0 19 18 16,13 7-14-16,14 11-14 15,12 4-13-15,14 0-8 16,12 0-23-16,14-11-17 0,20 0 6 15,-1-11-28-15,21-4-2 16,-8-4-91-16,8-3-98 0,-8-4-84 16,-12 11-87-16,-7 4-94 0,-20 18-18 15,-13 23 16-15</inkml:trace>
          <inkml:trace contextRef="#ctx0" brushRef="#br0" timeOffset="335">276 2529 955 0,'0'0'319'15,"13"37"53"-15,-13-37 2 0,0 0-26 16,0 0-42-16,26 18-53 16,-26-18-61-16,40 4-62 0,-40-4-43 15,26-15-40-15,-26 15-14 16,20-37-16-16,-7 4-3 15,-13-4-9-15,-13-4 0 0,-7 1-5 16,0 3-4-16,-12 3 8 0,5 5-15 16,1 10 16-16,0 8-18 15,26 11 13-15,-46 19 0 0,13 7-3 16,13 3 8-16,7 4-13 16,13 4 17-16,7-3-21 0,-7-34-8 15,39 36-39-15,7-10-41 0,0-11-34 16,0-7-87-16,-7-1-82 15,-39-7-115-15,33 0-197 0,-33 0-113 16</inkml:trace>
        </inkml:traceGroup>
        <inkml:traceGroup>
          <inkml:annotationXML>
            <emma:emma xmlns:emma="http://www.w3.org/2003/04/emma" version="1.0">
              <emma:interpretation id="{D5B5588B-0727-4167-BBB8-C9943DA27177}" emma:medium="tactile" emma:mode="ink">
                <msink:context xmlns:msink="http://schemas.microsoft.com/ink/2010/main" type="inkWord" rotatedBoundingBox="12628,11279 15126,11348 15081,12972 12583,12903"/>
              </emma:interpretation>
            </emma:emma>
          </inkml:annotationXML>
          <inkml:trace contextRef="#ctx0" brushRef="#br0" timeOffset="-965">3417 1741 1932 0,'-20'-30'77'16,"20"-11"-25"-16,13-14-7 0,7-8-8 16,6-3-10-16,7-12-27 15,13 1 6-15,0 3-23 0,0 11-18 16,0 11 7-16,0 12 7 15,-6 14 21-15,6 7 0 0,-7 15-10 16,7 12 3-16,-13 18 32 16,0 11 16-16,-13 14 26 15,-1 5 12-15,-12 3 6 0,-1 4 19 16,-6-4 0-16,-6-4-17 16,-14-7-20-16,0 0-26 0,-12-3-22 15,-8-5 0-15,-12-3-3 16,-1-7 16-16,-6-8 2 0,0-11-22 15,-7-7-3-15,-6-8-5 16,-1-3-9-16,-5-8 14 0,-8 0-1 16,7-3-6-16,0-1-9 15,7 8 7-15,6 4 0 16,14-1 11-16,6 5-11 0,13 3-11 16,0 0 6-16,13 3 9 15,20-3 12-15,-26 8-11 0,26-8-11 16,0 0-15-16,0 0 26 0,0 0 10 15,-26 11-13-15,26-11-7 16,0 0 13-16,0 0-15 0,0 0 13 16,0 0-3-16,0 0-3 15,0 0 0-15,0 0-5 0,0 0 15 16,0 0-16-16,0 0 14 16,0 0-16-16,0 0 11 0,0 0-11 15,0 0 5-15,0 0 10 16,0 0-7-16,0 0 9 0,0 0-21 15,0 0 15-15,0 0-7 16,0 0-1-16,0 0 13 0,0 0-11 16,0 0 9-16,0 0-14 15,0 0 16-15,0 0-15 0,0 0 17 16,0 0-25-16,0 0 21 16,0 0-10-16,0 0 10 0,0 0-18 15,0 0 16-15,0 0 5 0,0 0-15 16,0 0 15-16,0 0-16 15,0 0 11-15,0 0-15 16,0 0 8-16,0 0 3 0,0 0-7 16,0 0 4-16,0 0-21 15,0 0 30-15,0 0-17 0,0 0 11 16,0 0-21-16,0 0 21 16,0 0-11-16,0 0 6 0,0 0-2 15,0 0 2-15,0 0 12 0,0 0-21 16,0 0 20-16,0 0-9 15,0 0-3-15,0 0 17 0,0 0-18 16,0 0 15-16,0 0-23 16,0 0 15-16,0 0-36 0,0 0-8 15,0 0-7-15,0 0 4 16,0 0 34-16,0 0-17 16,0 0 30-16,0 0-11 0,0 0 11 15,0 0 9-15,0 0-25 0,0 0 33 16,0 0-28-16,0 0 16 15,0 0-1-15,0 0-13 0,0 0 18 16,0 0-19-16,0 0 10 16,0 0 9-16,0 0-6 0,0 0 8 15,0 0-17-15,0 0 13 16,0 0-19-16,0 0 15 16,0 0 1-16,0 0-16 0,0 0 26 0,0 0-23 15,0 0 9-15,0 0 0 16,0 0-13-16,0 0 21 15,0 0-17-15,0 0 14 0,0 0 3 16,20 29-12-16,-20-29 11 16,32 23-12-16,1-5 12 0,-6-7-7 15,5 0 18-15,8 0-11 16,-1 4-3-16,-6 0 13 0,0 3-17 16,6 1 14-16,-39-19-9 0,33 29 15 15,-33-29-7-15,27 45-13 16,-14-8 20-16,-7 0-10 0,-6-1 8 15,-6 1-11-15,-7 4-7 16,-7-4 14-16,0 0-17 16,-6-4 11-16,0 4-12 0,-14-7 19 15,-12 3-26-15,-1-7 24 16,-13-8-1-16,-6 1-21 0,-13-4 18 16,-1-8 2-16,-6-3-6 0,0-8-2 15,0-3-12-15,0-5 20 16,0-10-3-16,7-7-12 0,6-8-6 15,0-11 15-15,13-11 3 16,1-15-8-16,12-8-14 0,14-6-9 16,19-8 14-16,13-4-2 0,14 4-21 15,13 4-36-15,13 3-69 16,19 8-71-16,7 3-93 16,14 12-115-16,5 10-34 0,8 8-53 15</inkml:trace>
          <inkml:trace contextRef="#ctx0" brushRef="#br0" timeOffset="-636">3785 2505 993 0,'0'0'213'0,"0"0"65"0,0 0-72 15,0 0-51-15,0 0-13 16,0 0 17-16,20-33 2 0,-20 33-32 16,59-29-34-16,-7 10-15 15,1 12-9-15,-7 7 19 0,-13 7 15 16,-33-7-29-16,46 26-32 0,-46-26-9 15,26 48-15-15,-19-11-10 16,-7-37-83-16,-7 52-64 16,-13-8-162-16,20-44-198 0,-65 52-178 15</inkml:trace>
        </inkml:traceGroup>
        <inkml:traceGroup>
          <inkml:annotationXML>
            <emma:emma xmlns:emma="http://www.w3.org/2003/04/emma" version="1.0">
              <emma:interpretation id="{33259A3C-92B3-4CF6-B5C1-CE32CDCAA3A3}" emma:medium="tactile" emma:mode="ink">
                <msink:context xmlns:msink="http://schemas.microsoft.com/ink/2010/main" type="inkWord" rotatedBoundingBox="15762,10934 18657,11014 18584,13645 15689,13565"/>
              </emma:interpretation>
            </emma:emma>
          </inkml:annotationXML>
          <inkml:trace contextRef="#ctx0" brushRef="#br0" timeOffset="-2848">7130 880 853 0,'0'-33'208'0,"0"33"64"15,-7-41-18-15,-6 8-28 16,13 33-30-16,-26-34-40 15,26 34-35-15,0 0-20 0,-20-29-16 16,20 29-20-16,0 0-32 16,0 0 43-16,0 0 18 0,0 0-17 15,46 44-20-15,13 4-31 16,7 0-21-16,0 8 12 16,6-1 2-16,-6-3 5 15,-1 3 11-15,-5 4-19 0,-14-7-5 16,-7 0 9-16,-13-4 8 15,-19 0-7-15,-20 4-21 16,-40-1-3-16,-26 1 12 0,-26-4-18 16,-20-11-11-16,0-4-11 15,-6-11-47-15,13-7-5 0,6-15 4 16,20-15 3-16,7-10-29 16,19-12-7-16,13-19-10 0,14-10 20 15,19-12-11-15,7-3 54 16,20 0 9-16,6 10 46 15,6 12 0-15,1 15-16 0,-20 44 23 16,46-30 0-16,-6 27 46 16,-1 17 14-16,0 20 7 0,-6 10 10 15,-6 8-23-15,-8 3 11 16,-6 1-26-16,-13 3 8 0,-13 0-36 16,-13-7 13-16,-13-1-39 15,-14-3 24-15,-13-11-26 0,-6 0 21 16,-7-15 1-16,0-7-25 15,0-11 14-15,1-12-43 16,5-3 9-16,8-14-26 16,-8-5 29-16,8 0-7 0,-1 8 16 15,0 4 33-15,7 14-21 16,-7 15 19-16,7 15-12 0,7 18 19 16,6 8-13-16,6 3 16 15,20 8 0-15,14 0 25 0,12-4-18 16,8-3 26-16,18-1-9 15,14-7 10-15,7-4 12 0,0-3 0 16,-1 0 0-16,-6-8-14 16,-6-7 7-16,-40-26 9 0,26 37 13 15,-20-4-32-15,-25-7-16 16,-21 3-14-16,-19-3 11 16,-7-4-9-16,-12-3 0 0,-8-8-17 15,-6-7 8-15,0-8-2 0,-6-3 1 16,6-12-4-16,13-14-3 15,6-15-4-15,21-19-3 0,6-14 9 16,13-19-14-16,13-7-12 16,14-11 17-16,12 3-11 0,14 1-35 15,6 7-65-15,7 7-48 16,7 11-42-16,12 12-105 0,7 18-151 16,7 14-133-16</inkml:trace>
          <inkml:trace contextRef="#ctx0" brushRef="#br0" timeOffset="-2424">5540 913 2275 0,'-7'-33'117'0,"7"0"1"15,7 3-44-15,12 0-41 16,-19 30-93-16,0 0-266 0,0 0-310 15,33-29-99-15</inkml:trace>
          <inkml:trace contextRef="#ctx0" brushRef="#br0" timeOffset="-2652">5868 3297 1801 0,'72'15'218'16,"14"-15"-5"-16,12-11-91 15,1-11-56-15,13-12-46 0,6-6-146 16,7-12-217-16,-7-11-262 16</inkml:trace>
        </inkml:traceGroup>
      </inkml:traceGroup>
    </inkml:traceGroup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8:14.89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1A21929-A302-45F5-9E72-9BD83EAFA0DF}" emma:medium="tactile" emma:mode="ink">
          <msink:context xmlns:msink="http://schemas.microsoft.com/ink/2010/main" type="writingRegion" rotatedBoundingBox="29558,12769 29768,12769 29768,13033 29558,13033"/>
        </emma:interpretation>
      </emma:emma>
    </inkml:annotationXML>
    <inkml:traceGroup>
      <inkml:annotationXML>
        <emma:emma xmlns:emma="http://www.w3.org/2003/04/emma" version="1.0">
          <emma:interpretation id="{E2350387-BCA3-486E-A2D4-40EB41B730C7}" emma:medium="tactile" emma:mode="ink">
            <msink:context xmlns:msink="http://schemas.microsoft.com/ink/2010/main" type="paragraph" rotatedBoundingBox="29558,12769 29768,12769 29768,13033 29558,130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134E33-1A67-4ADD-95FF-F3AD88109562}" emma:medium="tactile" emma:mode="ink">
              <msink:context xmlns:msink="http://schemas.microsoft.com/ink/2010/main" type="line" rotatedBoundingBox="29558,12769 29768,12769 29768,13033 29558,13033"/>
            </emma:interpretation>
          </emma:emma>
        </inkml:annotationXML>
        <inkml:traceGroup>
          <inkml:annotationXML>
            <emma:emma xmlns:emma="http://www.w3.org/2003/04/emma" version="1.0">
              <emma:interpretation id="{2CE39259-0788-4E3D-8754-28DF60D281C1}" emma:medium="tactile" emma:mode="ink">
                <msink:context xmlns:msink="http://schemas.microsoft.com/ink/2010/main" type="inkWord" rotatedBoundingBox="29558,12769 29768,12769 29768,13033 29558,13033">
                  <msink:destinationLink direction="with" ref="{1A2DA26E-328D-4C9F-BC22-1E3FFAA81EC8}"/>
                </msink:context>
              </emma:interpretation>
            </emma:emma>
          </inkml:annotationXML>
          <inkml:trace contextRef="#ctx0" brushRef="#br0">6843 2442 1019 0,'0'0'16'0,"0"0"24"15,0 0 113-15,0 0 45 16,0 0-76-16,0 0-38 16,0 0-27-16,0 0 21 15,0 0-26-15,0 0-31 0,0 0-2 16,0 0-2-16,0 0 8 16,0 0-6-16,0 0 4 15,0 0-10-15,0 0-10 0,40-34 3 16,-7 0 20-16,0 1 8 15,-14-8-13-15,-6 4 58 0,-6 4 76 16,-7 3-8-16,0 30-60 16,0 0-52-16,-33-22-38 15,-13 26 13-15,0 7-1 0,20 8-9 16,26-19-24-16,-33 36-81 16,33-36-77-16,-26 41-177 0,26-41-143 15,13 41-4 1</inkml:trace>
        </inkml:traceGroup>
      </inkml:traceGroup>
    </inkml:traceGroup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28:15.1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4865442-147B-4B6E-9CE0-6AB85E34030F}" emma:medium="tactile" emma:mode="ink">
          <msink:context xmlns:msink="http://schemas.microsoft.com/ink/2010/main" type="inkDrawing" rotatedBoundingBox="25299,13262 26143,13170 26149,13226 25305,13318" shapeName="Other">
            <msink:destinationLink direction="with" ref="{1A2DA26E-328D-4C9F-BC22-1E3FFAA81EC8}"/>
          </msink:context>
        </emma:interpretation>
      </emma:emma>
    </inkml:annotationXML>
    <inkml:trace contextRef="#ctx0" brushRef="#br0">2519 2672 1581 0,'0'0'63'15,"32"29"95"-15,21-18-14 16,32-14-39-16,21-8-53 15,18-8-35-15,21-3-90 0,6-4-204 16,0-4-250-16</inkml:trace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31:15.51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13032 1478 782 0,'0'0'44'15,"0"0"79"-15,0 0 22 0,0 0-20 16,-20 34-61-16,20-34 1 16,0 0-9-16,0 0-38 15,46 40 12-15,-46-40-12 16,59 19-37-16,-59-19 28 0,53 3-27 15,-53-3 18-15,0 0 0 16,46-33 10-16,-46 33 53 16,26-44 32-16,-26 44 61 0,0-56-7 15,-13 19-34-15,13 37-19 16,0 0-19-16,-52-14 17 16,6 14-3-16,46 0-42 0,-46 29-9 15,46-29-20-15,-33 37 18 16,20-7 7-16,13-30-18 0,13 37-15 15,-13-37-2-15,46 29-10 16,0-10-3-16,-7-12 9 16,1-7-14-16,-40 0 13 15,39-7-5-15,-39 7 10 0,0 0-10 16,20-41-61-16,-20 41-53 16,0 0-104-16,0 0-229 15,-33-37-94-15</inkml:trace>
  <inkml:trace contextRef="#ctx0" brushRef="#br0" timeOffset="-1823">15588 2051 485 0,'0'0'123'0,"0"0"-19"15,0 0-43-15,0 0 7 0,0 0 13 16,0 0 38-16,0 0-38 15,-33-11 8-15,33 11-38 0,0 0 3 16,0 0-44 0,0 0 16-16,0 0 61 0,0 0-11 15,0 0 17-15,0 0-1 16,27 37-15-16,-27-37-14 0,39 44-21 16,0-7-14-16,1-7 24 15,-7 3-25-15,6 0-36 0,-6 0 23 16,0 1-5-16,0-1-5 15,0-4-2-15,-33-29 3 16,32 37 7-16,-32-37-27 0,33 34 7 16,-33-34 17-16,0 0 0 15,0 0-7-15,27 33 3 0,-27-33-22 16,0 0 13-16,0 0 8 16,0 0 7-16,19 33-11 15,-19-33 6-15,0 0 8 16,0 0-20-16,0 33 6 0,0-33 10 15,0 0-15-15,0 0 11 16,-19 34 4-16,19-34-14 0,0 0 1 16,-40 29 23-16,40-29-45 15,-52 19 25-15,12-12 21 0,1 0-28 16,-1-3-14-16,-6-8 51 16,7 4-34-16,-7-3 4 0,0-1 0 15,0-3 0 1,0-4-19-16,0-1 29 0,0-2-24 15,0-5-8-15,0 1 40 16,6-1-49-16,-6-3 7 0,7 0 24 16,39 22-16-16,-53-26-11 15,53 26 21-15,-46-29 14 0,46 29-11 16,-39-23 11-16,39 23 6 16,0 0-28-16,0 0 20 0,0 0-15 15,0 0-9-15,0 0 24 16,0 0-29-16,0 0 16 15,0 0 23-15,0 0-12 0,0 0 13 16,0 0 1-16,20 41-26 16,-20-41 22-16,33 44 25 15,6-7-17-15,0-3-4 0,1-5-1 16,-1 1-14-16,-6-1 3 16,-33-29 14-16,46 37-34 0,-46-37 20 15,40 33 13-15,-40-33-36 16,0 0 34-16,0 0-4 15,0 0-21-15,0 0 35 0,26 41-19 16,-26-41-8-16,0 0 28 16,0 0-36-16,0 0 2 0,0 0 29 15,-59 37-27-15,13-22 10 16,0-8-12-16,0-7-13 16,-7-7 38-16,7-1-19 0,0-3-18 15,-6-3 40-15,6-5-22 16,6-3-10-16,1-4 14 15,39 26-14-15,-53-52-38 0,20 1 10 16,7 3 5-16,19-4-46 16,1 4 14-16,6-4 21 0,6 8-4 15,1-1-12-15,6 12 50 16,-13 33 2-16,26-37-23 0,-26 37 46 16,0 0-21-16,0 0 6 15,46-29 0-15,-46 29-10 16,40 0 4-16,-40 0 33 15,33 11-27-15,-33-11-6 0,39 29 39 16,-39-29-27-16,33 37 22 16,-33-37-10-16,26 37-12 0,-26-37 13 15,0 0 10-15,13 45-13 16,-13-45 14-16,14 36 32 0,-14-36-24 16,0 0-8-16,-7 45 19 15,7-45-10-15,-13 40-20 0,13-40 10 16,-33 41-15-16,33-41-1 15,-46 33 17-15,-7-11-26 16,14-10-25-16,-7-1 11 16,0-8 19-16,0-3-13 0,-7-3-7 15,1-5 16-15,-1-7-21 16,7 1-30-16,7-8 10 0,-7-8-40 16,13-3-16-16,-6-12 68 15,12 5 4-15,-6 3-9 16,33 37 10-16,-32-41 34 0,32 41-31 15,0 0 27-15,-27-37-6 16,27 37-31-16,0 0 20 0,0 0 9 16,0 0 6-16,0 0-29 15,0 0 28-15,0 0 20 0,0 0 9 16,0 45 18-16,0-45-10 16,13 51-29-16,1-10-2 15,-14-41 7-15,13 41-11 16,-13-41 15-16,6 40 4 0,-6-40 12 15,-6 33-38-15,6-33 12 16,-46 34-7-16,-7-12-24 0,1-4 22 16,-1-7 1-16,0-7-22 15,1-4 21-15,-1-4 6 0,14-3-33 16,39 7 16-16,-46-18-14 16,46 18-8-16,-40-37 11 0,40 37 16 15,-32-37-28-15,32 37-3 16,-14-41-11-16,14 41 60 15,-6-37-24-15,6 37 2 16,0 0 13-16,0 0 0 0,0 0-36 16,0-33 35-16,0 33-13 15,0 0-3-15,0 0 21 0,0 0-28 16,0 0 20-16,0 0 16 16,0 0-33-16,0 0 12 0,0 0 16 15,33 44-23-15,-33-44 0 16,19 41 42-16,-19-41-12 15,7 37-20-15,-7-37 19 0,0 0 21 16,0 40-24-16,0-40-3 16,0 0 11-16,-39 34-15 15,-7-12-17-15,0-7 27 0,-14-8-28 16,-5-3 6-16,-7-8 21 16,-7-3 10-16,-7-1-23 0,-12-10 45 15,-1 3-10-15,-6-4-4 16,0 5 23-16,-7 3 0 15,-6 0-27-15,0-1 27 0,6 9 5 16,7 3-7-16,6 3 0 16,14 5-22-16,12 7-27 0,14 3-1 15,7 8 7-15,6 4-4 16,46-30-16-16,-40 59 11 16,14 0-6-16,19 0-8 15,14-4-19-15,13 4-36 0,13 4-29 16,13 4-19-16,13-1-43 15,13 4-108-15,20-3-168 0,13-1-3 16,13 5-158-16</inkml:trace>
  <inkml:trace contextRef="#ctx0" brushRef="#br0" timeOffset="-971">15575 3466 854 0,'0'0'170'0,"0"0"22"16,0 0 2-16,0 0-96 16,0 0-5-16,0 0-62 15,0 0-3-15,0 0 17 0,0 0-39 16,0 0 7-16,0 0-13 16,0 0 23-16,0 0 8 0,0 0 36 15,0 0-32 1,0 0-35-16,0 0 8 0,33-52-19 15,-33 52 11-15,0 0 5 16,6-48 3-16,-6 48 19 16,0 0 44-16,0 0-4 0,0 0-37 15,-46-29 5-15,46 29-1 16,0 0-6-16,-46 0-7 0,46 0-4 16,0 0 2-16,0 0 2 15,0 0-3-15,0 0-18 16,0 0 0-16,0 0-10 0,7 44 10 15,-7-44 3-15,0 0-18 16,0 0 10-16,0 0 25 0,0 0-28 16,46 4 25-1,-46-4-9-15,0 0-8 0,0 0 19 16,0 0 25-16,0-41-13 16,0 41-13-16,0 0-9 15,0 0-17-15,0 0-111 0,-46-15-197 16,46 15-209-16,-39 0-1 15</inkml:trace>
  <inkml:trace contextRef="#ctx0" brushRef="#br0" timeOffset="-651">12960 3521 1173 0,'0'0'257'16,"0"0"72"-16,0 0-78 0,46 0-111 16,26-3-68-16,20 6-47 15,20 1-25-15,6 0-188 0,0-1-201 16,7-3-207-16</inkml:trace>
  <inkml:trace contextRef="#ctx0" brushRef="#br0" timeOffset="2868">16094 1246 624 0,'0'0'111'16,"0"0"-5"-16,0 0 18 16,-6-41-45-16,6 41-14 0,-20-41-38 15,20 41 12-15,-26-37-24 16,26 37 13-16,-46-33 0 16,6 7-10-16,1 4-11 15,-1-4-17-15,1-3-24 0,-14-1 17 16,7 0 24-16,-13 1 3 15,0-1-4-15,-7 1-3 0,-6 7-17 16,-7-1 35-16,-6 5 29 16,-14 7 4-16,1 11 29 15,-14 0 12-15,7 7-28 0,0 4-20 16,6 0 9-16,7 1-27 16,7-1-34-16,-1-4 30 0,14 0-12 15,0-3-13-15,6-4 0 16,7-4 17-16,0-3-28 15,13 0-16-15,0-8 36 0,0 4 5 16,0-8-10-16,0 1-23 16,6 3 27-16,1-3-8 15,-7 3 10-15,0 4-19 0,0 3 9 16,-7 1 4-16,1 3-16 16,-14 1 31-16,7-1-14 0,-7 4-17 15,0-4 12-15,1 4-5 16,-1-4 5-16,7 1 0 0,0 3-8 15,0-8-1-15,-7 1 18 16,7 3 8-16,0-3-7 0,-1-4-10 16,1 3 0-16,7 5-17 15,-1-1 17-15,-6 0-12 16,6 1 17-16,-6-1 6 16,7 4-21-16,-7 0 7 0,-1 0 8 15,-5 0-2-15,-1 0 5 16,-6 0-8-16,-1 0-4 0,8 0-3 15,-1 0 18-15,0 0-20 16,7 4 5-16,0 3 4 0,6 0 3 16,1 5-15-16,6 2 18 15,-7 1-16-15,7 4 14 0,0 3-13 16,-6 7 36-16,-1 5-22 16,1 6 6-16,-1 4 18 0,0 1-36 15,1-1 36-15,6 1-20 16,46-45-12-16,-53 62-2 15,14-17-1-15,39-45-10 16,-33 44 10-16,33-44 2 0,0 0 4 16,-33 44 17-16,33-44-7 15,-26 45 8-15,26-45-23 0,-33 59 118 16,7-4-56-16,-7-3-9 16,7 3-27-16,-7 1-5 0,6-1-1 15,1-3-15-15,6 3-3 16,1-7 14-16,-1-3-11 15,7-5 0-15,6 1 11 0,1 0 3 16,-1-4-14-16,7 3 3 16,0 1 1-16,0-1-10 0,7 5 9 15,-7 3 0-15,6 4-6 16,-6 3 11-16,-6 4-4 0,-7 8 9 16,-1-1-3-16,1 4-2 15,-6-3-3-15,-1-1-11 16,-6-3 20-16,-1 0 5 0,1-4-15 15,-7-4 21-15,7-3-9 16,6-4-16-16,-6 4 0 0,13-4-3 16,-7-4 10-16,13 1-16 15,7-45 21-15,0 59-21 16,0-59 1-16,20 66 13 0,0-14-1 16,-20-52 5-16,26 52 1 15,-26-52-10-15,0 0 7 0,46 62-1 16,-20-10 6-16,-26-52-8 15,33 63-20-15,-33-63 16 0,20 66-9 16,0-14 15-16,-20-52-1 16,19 63-9-16,1-11-3 15,-20-52 7-15,33 63 5 0,-33-63-11 16,46 70 16-16,-7-15-17 16,1-3 12-16,-40-52 8 15,66 70-18-15,-7-7 13 0,-13-8-13 16,6-7 1-16,1 0 17 15,6-7-3-15,7 0-2 0,6-8-8 16,0-4-61-16,1-3 23 16,-8 0 5-16,1-7 20 0,-13-1-7 15,-53-18 25-15,59 22-1 16,-59-22 10-16,0 0 0 0,0 0-17 16,39 56 20-16,-39-56-6 15,7 55-5-15,-7-55-4 16,6 56-11-16,-6-56 16 15,7 51-14-15,-7-51 3 0,0 0-1 16,46 56-14-16,-46-56 10 16,72 37-4-16,0-12-7 0,7-2-9 15,7-12 4-15,12 4 16 16,7-1 6-16,7 1-10 0,6 4 13 16,-6-5 11-16,-13 5 0 15,-1 3-1-15,-12-4-20 0,-7-3 27 16,-1 4-22-16,-5-1 14 15,-1-3-14-15,0 0 2 0,1-8-5 16,5 1 12 0,-5-5 10-16,6 1-28 0,-1 0 10 0,8-4-3 15,-7 0 2 1,-1 0-5-16,-12 0 7 0,0 0 24 16,-14 0-24-16,-52 0 21 15,66 7-11-15,-7 0-2 0,-6-3-5 16,-1 3-13-16,8-7 2 15,-1 0 11-15,0 0-8 0,13-3 12 16,0-5-9-16,7 1 2 16,7-4-4-16,-1 0 24 0,-6 0-26 15,6 3 17-15,1-3-8 16,-7 4-4-16,6-4-16 0,1 0 11 16,-1 0 2-1,14-4-1-15,-7 0 0 0,6 0 26 16,-6-3-35-16,0-1 17 15,-6-3 16-15,-1 0-10 0,-6 0-11 16,0 0-2-16,-7-1-1 16,0 1 3-16,-6 0-5 0,0-4 0 15,-7-3 3-15,-7 3-1 16,1-7 8-16,0 3 13 0,-14-7-5 16,7 0-8-16,-7-3-4 15,-12 3 7-15,19-4 0 0,-13-3-6 16,-1 3 0-16,1 0-5 15,7 1-4-15,-1 3 8 16,-6 0-4-16,6 0-3 16,-6 4 0-16,7-4 31 0,-7-4-2 15,-1 0-23-15,1-7-10 16,-13-3-1-16,19-1 16 0,-6 0-13 16,-6-7 1-16,5-7 7 15,-12-1 14-15,0 1-7 0,0-5 1 16,-7 5 1-16,-7-1-15 15,-6 5 1-15,0-1 19 0,-6 7 5 16,-7 1-9-16,-7 3-1 16,13 4-22-16,1 0 10 0,-14 0-5 15,7 0 3-15,0 0 17 16,0 0-18-16,-1 0 14 16,-5-4-14-16,-1 4 21 15,0 0-10-15,-6-4 4 0,0 1 9 16,6 6-13-16,-6 1-3 15,-1 0-10-15,8-1 19 0,-1 1-6 16,-6 3 7-16,6 1-19 16,-6 7 7-16,-7-4 5 0,13 3 12 15,-6 1-25-15,-14 0 2 16,14 3 18-16,-7 1 8 16,-6-4-18-16,6 7-12 0,-6-4 15 15,6 1 31-15,-7-1-24 16,40 30-26-16,-59-44 43 0,13 7-8 15,7 0-24-15,39 37 8 16,-46-45-12-16,6 5 20 0,40 40-15 16,-46-41 30-16,7 8 3 15,39 33-35-15,-46-44 11 0,6 10 14 16,40 34-30-16,-52-40 17 16,52 40 11-16,-46-41-30 15,46 41 12-15,-46-37 11 0,46 37-7 16,0 0 12-16,0 0-12 15,-46-37 8-15,46 37 9 16,0 0-34-16,0 0 7 0,-40-48 10 16,14 11 9-16,26 37-1 15,-6-44-27-15,-8 7 16 0,14 37-14 16,-26-41-130-16,26 41-216 16,-52-44-5-16,-8 11-178 0</inkml:trace>
  <inkml:trace contextRef="#ctx0" brushRef="#br0" timeOffset="7528">15444 4386 1031 0,'0'0'83'0,"0"0"56"16,0 0-9-16,0 0-61 15,0 0-26-15,0 0 62 0,0 0-35 16,-33 37-49-16,20 0 8 15,6 0-11-15,7-37-12 16,-7 51 2-16,7-14 22 0,0-37 27 16,0 0-27-16,-13 41-20 15,13-41 13-15,0 0-17 16,-39 18 11-16,39-18-9 16,-46 0-18-16,46 0 1 0,0 0 21 15,-40-51-56-15,14 3 17 16,13 3 11-16,6 5 4 15,7 7 1-15,0 33-9 0,0 0 8 16,7-37-15-16,-7 37 42 16,0 0-15-16,0 0 9 0,0 0-13 15,0 0 25-15,0 48-14 16,0-48 22-16,0 44 11 16,0-44-13-16,-7 41-14 0,7-41 18 15,0 0-18 1,0 0 0-16,-39 25-13 0,39-25 3 15,-39 0-3-15,39 0 0 16,-40-14-17-16,40 14 28 0,-46-30 14 16,46 30 29-16,-33-44-2 15,33 44 12-15,-26-41 9 16,26 41-12-16,-26-41-6 0,26 41-6 16,0 0-10-16,0 0 16 15,-13-36-21-15,13 36-4 0,0 0-26 16,0 0 4-16,0 0-8 15,0 0 5-15,0 0 8 16,0 0-3-16,0 0 2 0,0 0 7 16,0 0 1-1,0 0-1-15,0 0 5 0,0 0-8 16,0 0-5-16,0 0-3 16,0 0 1-16,0 0 0 0,0 0-9 15,0 0-7-15,0 0 15 16,0 0 0-16,0 0-8 15,0 0 2-15,0 0 6 0,0 0-8 16,0 0-12-16,0 0 12 16,0 0 3-16,0 0-3 0,0 0-5 15,0 0 9-15,0 0 1 16,0 0-10-16,0 0-9 16,0 0 14-16,0 0 5 15,0 0-5-15,0 0-7 0,0 0 2 16,-27 25 15-16,27-25-4 15,-26 30-12-15,26-30 14 16,0 0-8-16,0 0-4 0,-20 33 15 16,20-33-24-16,0 0 18 15,0 0-5-15,0 0 0 16,0 0 11-16,0 0-27 0,-39 8 23 16,39-8-7-16,0 0 4 15,-40-8-4-15,40 8-12 0,0 0 20 16,-39-11-5-1,39 11-1-15,0 0 1 0,0 0-8 16,-39-26 5-16,39 26 6 16,0 0-22-16,0 0 27 0,0 0-11 15,0 0 0-15,0 0 3 16,-33-37-7-16,33 37 11 16,-27-33-5-16,27 33 3 0,-13-37-8 15,13 37 3-15,-6-41 0 16,-7 5-3-16,-1-1 6 0,8-4-7 15,-1 0 4-15,1-3-16 16,-1 0 24-16,1-4-14 16,-1 7 9-16,0 0-16 15,1 4 18-15,6 37 4 0,-7-40-26 16,7 40 17-16,0 0 7 16,0 0-62-16,0 0-54 15,0 0-94-15,0 0-103 0,0 0-143 16,0 0 50-16,0 0 15 15</inkml:trace>
  <inkml:trace contextRef="#ctx0" brushRef="#br0" timeOffset="7789">14248 4397 880 0,'0'0'226'0,"0"0"-3"16,0 0-5-16,0 0 67 0,-33 37-26 16,33-37-85-16,-13 52-73 15,6-8 29-15,7-3-30 16,-7-1-12-16,-6 1-49 0,-13-4-4 16,26-37-29-16,-53 55 7 15,-6-18-16-15,7-7-14 16,6-8-129-16,0-4-206 15,46-18-205-15,-53 4-7 0</inkml:trace>
  <inkml:trace contextRef="#ctx0" brushRef="#br0" timeOffset="7988">14070 4231 1193 0,'0'0'153'0,"0"0"83"16,0 0-42-16,0 0-49 15,0 0-91-15,0 0-14 16,0 0-10-16,0 0-194 0,0 0-212 16,0 0-55-16</inkml:trace>
  <inkml:trace contextRef="#ctx0" brushRef="#br0" timeOffset="8408">13768 4231 1359 0,'0'0'281'0,"0"0"-80"15,-46-22-42-15,46 22-96 16,-53 0-1-16,53 0-27 16,-59 29 62-16,0 4-37 0,7 8 4 15,6 11 54-15,0 3-51 16,13 8 15-16,0 3-17 16,7 1 8-16,-1-1-22 0,8-6-7 15,5-5-26-15,-5-7 12 16,19-48 5-16,-20 55 26 0,20-55 6 15,0 0-26 1,-39 48-8-16,39-48-25 0,-46 15 44 16,46-15-7-16,-53-18 9 15,20-16-26-15,7-2-5 0,6-20-2 16,14-7-14-16,-1-14 1 16,14-5-17-16,6 1 12 15,6 4-16-15,21 10-20 0,-1 4-129 16,14 12-167-16,6 6-334 15,7 12-124-15</inkml:trace>
  <inkml:trace contextRef="#ctx0" brushRef="#br0" timeOffset="11040">10561 1275 410 0,'0'0'55'0,"0"0"-2"15,0 0 21-15,0 0-41 16,0 0 10-16,0 0 29 16,0 0 2-16,0 0-28 0,0 0 14 15,0 0 12 1,0 0-30-16,0 0 19 0,0 0-13 16,0 0-17-16,0 0-53 15,0 0 27-15,0 0 9 0,0 0-18 16,0 0 4-16,-26-33 16 15,26 33 23-15,-53-45-55 16,1 16 35-16,-7-4 27 0,-14 3-50 16,-12 4 12-16,-14-3 17 15,-6 3-23-15,-13-4 21 16,-7 4-38-16,0-3 3 0,0 3 17 16,-6 0-5-16,-1 4 25 15,-6 0 7-15,0 0-22 16,-6 7 21-16,-1 4-25 15,-6 0-18-15,-13 3 16 0,-14 1-11 16,1 3 19-16,0 1-28 16,-1-5 16-16,1 8 6 0,-1 0-15 15,1 0 24-15,-7-7-15 16,7 3 3-16,-7 0 16 0,-7-3-14 16,-19 3 3-16,-1 1 1 15,-5-1 6-15,-1-4-26 16,6-3 20-16,1 4 12 15,6 0-29-15,7-1 29 0,0 1-28 16,7 3 23-16,6 0-32 16,0 1 11-16,6-1 5 15,7-3 46-15,0 3-18 0,20 0-3 16,7 1-1-16,12-1-13 16,14 0 12-16,26 1-23 0,13-1 12 15,13-4 20-15,20 5-6 16,7-1-24-16,39 4 9 0,-26-4-33 15,26 4 29-15,0 0-15 16,0 0 22-16,0 0-18 16,0 0 7-16,0 0 10 15,0 0-13-15,0 0 0 0,0 0 10 16,0 0 4-16,0 0-4 16,0 0-23-16,0 0-2 0,26-18 17 15,-26 18-2-15,39-19 22 16,-6 1-32-16,7 3-9 0,-7 0 47 15,-1 8-35-15,-32 7 7 16,40-15-22-16,-7 8 26 16,-7-1 2-16,-26 8-9 0,39-14 6 15,-6 6-3-15,-33 8-4 16,40-11 1-16,-40 11 12 16,33-11-6-16,-33 11-3 0,0 0-5 15,26-22 5-15,-26 22-18 16,0 0 43-16,0 0-50 0,0 0 58 15,0 0-44-15,0 0 14 16,0 0 33-16,0 0-33 16,0 0 11-16,0 0-9 0,0 0 12 15,0 0-9-15,-40 7-8 16,14 4-3-16,-13 4-10 0,6 0 39 16,-7 0-26-16,1 0 2 15,-7 3-15-15,-7-3 24 0,7 0-11 16,0-4 10-16,0 0-3 15,7 0-7-15,39-11 8 16,-46 15-8-16,46-15 0 16,-39 11 3-16,39-11 9 0,0 0-30 15,0 0 48-15,0 0-54 16,-40 3 40-16,40-3-10 0,0 0 14 16,0 0-7-16,0 0-4 15,0 0 24-15,0 0-44 0,0 0 49 16,0 0-33-16,0 0 18 15,40 11 12-15,-1 4 43 0,0 0 20 16,-6 7-39-16,7 0-5 16,-1 4-45-16,-6 0 14 15,0 0-17-15,0 0-1 16,-33-26 7-16,39 37-2 0,-39-37-10 16,0 0 10-16,40 40 2 15,-40-40-24-15,0 0 18 0,0 0-13 16,0 0-44-16,0 0-183 15,0 0-243-15,39 30-28 0</inkml:trace>
  <inkml:trace contextRef="#ctx0" brushRef="#br0" timeOffset="12661">2189 366 649 0,'0'0'62'0,"0"0"26"16,0 0-4-16,0 0-40 16,0 0-2-16,0 0-24 0,0 0 0 15,0 0 5-15,0 0-12 16,0 0 10-16,0 0-28 0,0 0 3 16,0 0-9-16,0 0 21 15,0 0-1-15,0 0 15 16,-13 41-27-16,0-4 37 15,0 0 20-15,-13 7-4 0,-1 0 20 16,1 8-39-16,-7-4 9 16,0 4 8-16,0-4-61 0,1 0 46 15,-1-4-34-15,6-7-1 16,27-37-10-16,-32 45 26 16,32-45 7-16,0 0-19 0,-20 37 96 15,20-37-6-15,0 0 21 16,0 0-46-16,0 0-15 0,0 0-50 15,0 0-20-15,0 0 12 16,0 0-8-16,-13-49 4 0,6 5-12 16,7 7 15-16,0 37-2 15,0-40 16-15,0 40-5 16,-6-45 5-16,6 45 2 16,-14-37-21-16,14 37-3 0,-26-33 30 15,26 33-21-15,-33-22 15 16,33 22-13-16,-33-15 0 0,33 15-9 15,-46 0 23-15,14 7 10 16,32-7 40-16,-40 37 38 0,1 4 15 16,6 11 26-16,0-1 1 15,0 1-19-15,0 4-37 16,-6-1-29-16,-1 4-22 16,-6-3-5-16,-13-5 6 0,0-3-20 15,0 0-17-15,0-7-4 16,0-8-159-16,0-3-193 0,-1-12-238 15,14-7-31-15</inkml:trace>
  <inkml:trace contextRef="#ctx0" brushRef="#br0" timeOffset="12877">1959 1512 1870 0,'0'0'159'15,"0"0"67"-15,0 0-44 16,0 0-77-16,0 0-42 0,0 0-90 16,0 0-188-16,0 0-299 15,0 0-80-15</inkml:trace>
  <inkml:trace contextRef="#ctx0" brushRef="#br0" timeOffset="13113">1532 115 1327 0,'0'0'74'0,"0"0"29"15,40-15-33-15,6 4-42 0,19 0 1 16,14-4-225-16,0 0-86 16,6-3-192-16</inkml:trace>
  <inkml:trace contextRef="#ctx0" brushRef="#br0" timeOffset="13948">1098 407 869 0,'0'0'126'0,"0"0"71"16,-6 48 63-16,12-4-96 15,1 1-74-15,0-1-33 0,-7 0-15 16,6 1 9-16,-12-5-10 16,-8-3-32-16,14-37 22 0,-26 48-28 15,26-48 2-15,-39 44 7 16,-1-18-15-16,40-26-8 0,-52 23-8 15,12-16 39-15,40-7-54 16,-39-7-11-16,39 7 2 16,0 0 7-16,-26-45-17 0,12 8 38 15,14 37 6-15,-6-40 0 16,6 10 17-16,0 30-21 16,0 0 13-16,0 0 6 0,0 0 25 15,0 0-16-15,0 0 15 16,0 0-12-16,0 0-22 0,0 0-2 15,0 0 56-15,-40 22 31 16,40-22 3-16,-52 67 23 16,6 3-27-16,0 4-1 0,0 14-58 15,-13 5 22-15,6-1-35 16,-6 8 18-16,0-11-30 16,0-1 16-16,6-14 2 0,1-11-1 15,12-8 2-15,1-10-20 16,39-45 24-16,-40 37-14 0,40-37 50 15,0 0-30-15,0 0 1 16,0 0-36-16,0 0 17 16,-13-48-38-16,26-11-21 0,7-15-43 15,20-11 13-15,5 0 6 16,8-4 35-16,0 4 19 0,-1 11 9 16,-6 11 5-16,-6 15 8 15,-14 11 45-15,-26 37 24 16,0 0-20-16,6-37-26 0,-6 37-1 15,0 0-14-15,-59-14 1 16,7 14-19-16,-7-4 26 16,6 4-30-16,7-7 44 0,0-4-16 15,46 11 35-15,-46-41 25 16,13-3-7-16,7-5-2 0,13-6-26 16,0-15-29-16,6-4-7 15,7-11-7-15,0 0 11 0,13 4 0 16,7 3-12-16,0 8-13 15,6 3 6-15,7 12 12 0,0 11-92 16,6 7-142-16,0 15-203 16,21 7 18-16,-1 7-57 0</inkml:trace>
  <inkml:trace contextRef="#ctx0" brushRef="#br0" timeOffset="14157">533 1855 1265 0,'0'0'179'16,"59"26"-40"-1,14-26-76-15,12-7-17 0,7-12-111 16,13-10-78-16,0-16-241 15,-6-7-140-15</inkml:trace>
  <inkml:trace contextRef="#ctx0" brushRef="#br0" timeOffset="14477">803 196 1266 0,'0'0'95'0,"-33"15"83"0,33-15-37 16,0 0-73-16,0 0-9 15,0 0-14-15,-7-33 14 0,7 7-1 16,0 26 21-16,7-41 47 15,-1 12 0-15,-6 29-42 0,7-30 20 16,-7 30-32-16,0 0-26 16,0 0-44-16,0 0-2 15,0 0-99-15,0 0-201 16,0 0-230-16,0 0-84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39:39.830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1736 551 472 0,'0'0'20'0,"0"0"27"15,0 0-11-15,-14-4 7 16,-5 8 35-16,-14 7 9 0,-13 7-7 16,-7 8 33-16,1 8-30 15,-14 2 18-15,7 5-3 0,-7 7 57 16,0-4 19-16,1 5-10 0,6 2-28 15,-1-3-34-15,14 0-41 16,0-7-36-16,14-8-3 16,5 0-17-16,27-33 1 0,-26 37-6 15,13-11 46-15,13-26 7 0,0 30-4 16,0-30-15-16,0 0-9 16,26 18-8-16,7-7 5 0,0-11-14 15,-33 0-14-15,33 0 17 0,-33 0 11 16,33-3 50-16,-33 3-25 15,0 0 8-15,0 0-26 0,0 0-20 16,0 0-2-16,0 0-7 0,-20-26 0 16,20 26 0-16,-33-19-10 15,7 5 13-15,-1-5 8 16,8 4-16-16,19 15 19 0,-33-26-9 16,13 1 14-16,7-9-19 0,0 1 2 15,6-8 5-15,7-3-7 16,0-11 8-16,7-4-15 0,6-12 16 15,-6 1-21-15,6-7 15 0,-7-1 2 16,7-3-5-16,1 3 7 16,-1 8-20-16,-7 0 21 0,7 11-11 15,-6 7-4-15,0 15 14 0,-7 37-23 16,0 0-115-16,0-37-125 16,0 37-173-16,0 0-86 0,0 0 22 15</inkml:trace>
  <inkml:trace contextRef="#ctx0" brushRef="#br0" timeOffset="236">1315 0 994 0,'39'8'274'0,"-39"-8"30"0,0 0-58 16,33 3-102-16,-33-3-47 16,0 0-63-16,0 0 6 0,40 8-35 15,-40-8 10-15,0 0-35 16,0 0-159-16,0 0-155 0,0 0-104 16,0 0 24-16</inkml:trace>
  <inkml:trace contextRef="#ctx0" brushRef="#br0" timeOffset="760">671 658 632 0,'-33'-22'180'16,"33"22"-9"-16,0 0-20 0,0 0-23 16,0 0-18-16,0 0-9 0,0 0-22 15,0 0-41-15,0 0 13 16,0 0-17-16,0 0 10 0,-46 7 56 16,7 8-11-16,-1 7-47 0,7 0-5 15,1 4-15-15,-1 7 58 16,-7 1-9-16,7 10-13 0,1 0-35 15,5 1 17-15,-6 3 49 16,14 3-14-16,-1-3-39 0,7 1-22 16,0-9 4-16,6 1-23 15,1-4 24-15,-1-8-10 0,7-29 87 16,-7 37-23-16,7-37-19 0,-13 30 8 16,13-30-39-16,0 0 15 15,0 0 9-15,-33 22 20 0,33-22 1 16,-32 4-22-16,32-4-11 0,-33-23-22 15,13-6 6-15,0-8-23 16,14-11 12-16,6-7-13 16,6-12 10-16,1-3-2 0,6-8-12 15,7 8 15-15,-1 0-12 0,1 3 11 16,0 12-12-16,0 3-54 16,-1 15-148-16,-19 37-184 0,33-37-175 15,-33 37-34-15,46-18 24 0</inkml:trace>
  <inkml:trace contextRef="#ctx0" brushRef="#br0" timeOffset="981">152 1489 753 0,'0'41'261'0,"0"-41"97"15,0 0-10-15,33 33-40 0,6-14-61 16,7-16-85-16,7-6-60 16,6-1-56-16,13-3-15 0,0-5-22 15,1 5-9-15,-14-4-165 0,0 0-124 16,-6 7-132-16,-21-7-129 16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31:41.60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 0 836 0,'0'0'186'0,"0"0"35"0,-7 37-6 15,7-37-54-15,0 0-38 16,0 41-97-16,0-41 35 16,0 0-89-16,20 44-109 0,-20-44-139 15,19 37 23-15,8-7-28 16,-27-30-53-16</inkml:trace>
  <inkml:trace contextRef="#ctx0" brushRef="#br0" timeOffset="171">306 444 812 0,'0'0'139'15,"0"0"38"-15,0 0 27 16,0 0-126-16,0 0-51 0,33 40 2 16,-33-40-26-16,0 0-145 15,39 37-40-15,-39-37-97 16,53 30-131-16</inkml:trace>
  <inkml:trace contextRef="#ctx0" brushRef="#br0" timeOffset="327">805 725 921 0,'0'0'134'0,"0"0"-10"16,0 0-61-16,0 0-9 0,33 37-31 15,-33-37-122-15,53 25-166 16,-7-6-182-16</inkml:trace>
  <inkml:trace contextRef="#ctx0" brushRef="#br0" timeOffset="507">1607 1072 1610 0,'0'0'191'0,"0"0"-91"16,46 0-62-16,-46 0-12 15,53-4-116-15,-1-3-149 16,-6-1-76-16,7 5-123 0</inkml:trace>
  <inkml:trace contextRef="#ctx0" brushRef="#br0" timeOffset="672">2737 1282 1811 0,'0'0'244'0,"0"0"-96"0,0 0-50 16,0 0-65-16,0 0-211 15,46-22-216-15,-46 22-62 0,53-18-150 16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31:31.22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6636 1348 682 0,'0'0'111'15,"0"0"61"-15,0 0 59 16,0 0 14-16,0 0-17 0,0 0-9 16,0 0-29-16,0 0-60 15,0 0-66-15,0 0-36 16,0 0-7-16,0 0-6 16,-39-22-25-16,6 0 0 0,0-7 4 15,7-5 6-15,0-3-11 16,-1-7 11-16,8 0-19 0,-1-1 16 15,7 1 5-15,0 3-12 16,0 4 10-16,6 8-3 0,7 29 14 16,-7-37-6-16,7 37 5 15,-13-30-20-15,13 30 15 0,0 0-5 16,0 0 11-16,-39-29-11 16,6 14 11-16,-6 8-8 0,-7 10-3 15,-14 1-7-15,-5 7 11 16,-14 0-4-16,-7 0-14 15,-25 0 24-15,-8 0-13 16,-19 1-3-16,0-5 1 0,-13 0-6 16,-6-3 6-16,-1-4 21 15,0-7-6-15,0-1-10 0,7-3 2 16,13-4-10-16,13 4-4 16,14-7 20-16,6 3 0 0,19 4-4 15,20 0-15-15,7 3 11 16,26 1 19-16,33 7 4 15,-39-4-19-15,39 4-11 0,0 0 2 16,0 0 22-16,0 0 18 16,0 0 2-16,0 0-14 0,0 0 5 15,0 0-8-15,33 19-2 16,0-8-18-16,-7-4 0 0,-26-7-3 16,39-7 9-16,-6 0-17 15,0-8-58-15,-7 0-15 0,7-7-25 16,7-8 30-16,-1 4 2 15,1 1 35-15,-1 2 16 16,-6 1 26-16,0 4-6 0,-33 18 2 16,39-15 16-16,-39 15-3 15,26-15-22-15,-26 15 13 16,0 0 13-16,0 0 53 0,0 0-20 16,0 0-3-16,0 0-2 15,0 0-6-15,0 0-23 0,0 0-3 16,0 0 25-16,-39 19-10 15,-20-1-24-15,0 1-5 0,0 3 12 16,-7 0-11-16,7-4 20 16,0 1-16-16,-1-1-9 0,14-3-2 15,0-4 21-15,6 0 9 16,40-11 2-16,-33 8 0 0,33-8 4 16,0 0 0-1,0 0 9-15,0 0-3 0,0 0 29 16,0 0 3-16,7 29 9 15,-7-29-21-15,33 41-28 0,-6-8 7 16,6-3-3-16,0-1-22 16,6 4-8-16,0-3-80 0,7-4-249 15,7 0-275-15,0 0-49 16</inkml:trace>
  <inkml:trace contextRef="#ctx0" brushRef="#br0" timeOffset="596">2555 857 976 0,'0'0'266'16,"0"0"65"-16,0 0-32 0,0 0-19 15,0 0-46-15,0 30-20 16,0-30-47-16,0 0-50 0,0 33-35 16,0-33-15-16,-7 37-9 15,-13 0-17-15,1-4-22 16,-8 4-17-16,1 0-2 15,-7-8 0-15,0 5-105 0,0-5-166 16,33-29-214-16,-39 30-124 16,39-30 31-16</inkml:trace>
  <inkml:trace contextRef="#ctx0" brushRef="#br0" timeOffset="809">2509 513 1742 0,'0'0'272'0,"-7"-33"13"16,7 33-82-16,0 0-99 0,0 0-45 16,0 0-47-16,0 0-18 15,0 0-178-15,0 0-231 0,0 0-152 16,0 0 110-16,0 0-65 15</inkml:trace>
  <inkml:trace contextRef="#ctx0" brushRef="#br0" timeOffset="1204">2081 683 885 0,'-19'41'135'16,"6"-4"1"-16,6 0 6 16,0-4 54-16,7 8-61 0,-6-4-56 15,-1 3-19-15,1-3-8 16,-7-3-18-16,13-34-9 0,-27 37-22 16,27-37-11-16,-33 33 30 15,33-33-15-15,-39 15-2 0,39-15-28 16,-39-8 3-16,39 8-68 15,-27-40-9-15,8-8 14 16,12-1 66-16,7-2-6 0,0 10 35 16,0 41 26-16,0-37-20 15,0 37 27-15,0 0 100 0,0 0 3 16,0 0-11-16,-39 52-15 16,6-4-30-16,-7 4-41 0,7-1-21 15,-6-3-20-15,13-3-10 16,-1-16 0-16,27-29-184 15,0 0-212-15,0 0-74 0,0 0-93 16</inkml:trace>
  <inkml:trace contextRef="#ctx0" brushRef="#br0" timeOffset="1393">1957 528 1484 0,'-7'-33'156'0,"7"33"33"0,0 0-50 16,0 0-69-16,0 0-34 15,0 0-23-15,0 0-141 16,0 0-214-16,0 0-90 16,0 0-32-16</inkml:trace>
  <inkml:trace contextRef="#ctx0" brushRef="#br0" timeOffset="1865">1359 632 892 0,'0'0'153'0,"0"0"47"15,-7 40-29-15,7 1-20 16,0-41-11-16,13 52-51 15,0-8-36-15,-6-7 2 16,-7-37-11-16,0 44-44 0,0-44 11 16,-7 41 3-16,7-41 12 15,0 0-37-15,-46 41 1 0,7-19 31 16,6-7-21-16,33-15-12 16,-53 18 8-16,14-3 30 0,39-15 50 15,-39 29-28-15,39-29 73 16,-33 48-40-16,13-3 7 0,7 3-11 15,6 0 0-15,7 0-11 16,7 0-16-16,-7-8 3 0,-7 1 20 16,7-41-7-16,-6 44-16 15,6-44-21-15,-26 37-5 0,26-37-9 16,-53 19-20 0,7-12 2-16,7-14 23 0,-1-12 12 15,40 19-6-15,-46-51-14 16,7-12 1-16,19-7-16 0,0-8 3 15,20 0-9-15,7 5-4 16,6 2-2-16,7 12-94 0,13 4-159 16,6 3-289-16,7 4-35 15,13 4-106-15</inkml:trace>
  <inkml:trace contextRef="#ctx0" brushRef="#br0" timeOffset="2232">1904 0 1019 0,'0'0'39'0,"0"0"105"0,0 0 99 15,0 0-11-15,0 0-99 16,-59 59-77-16,6-4-1 0,-6-7-23 15,0 0-36-15,-7-3 17 16,7-5 9-16,-7-10-8 16,14-8-31-16,12-3 13 0,40-19-6 15,-39 3 5-15,39-3 7 16,0 0-92-16,-26-37-1 16,26 37 53-16,0-55 2 0,0 55-1 15,6-48 41-15,-6 48 17 16,0 0-14-16,0 0 1 0,0 0 100 15,0 0-50-15,0 0-35 16,-46 48-13-16,0 0 6 0,0 4-100 16,7-4-283-16,-7 7-80 15</inkml:trace>
  <inkml:trace contextRef="#ctx0" brushRef="#br0" timeOffset="3404">6702 1844 486 0,'0'0'68'16,"0"0"-14"-16,0 0-7 0,0 0-9 16,0 0-18-16,0 0-6 15,-46 15 13-15,0 0-2 0,-6-8 32 16,-8 4-1-16,-18 0 0 15,-8 4-1-15,-12 0 36 16,-14 0-58-16,-20 3 50 0,-19 0-51 16,-13 5 38-16,-27-5-45 15,-6 4-14-15,-6-7 9 0,-8 0-20 16,8-4 33 0,12 0-43-16,20-7 23 0,20 3-10 15,13-7 2-15,26 0-23 16,14-4 103-16,19 4-10 0,13 0 3 15,13-3-23-15,53 3-18 16,-53-8-21-16,53 8-16 0,0 0 11 16,0 0-24-16,0 0 3 15,0 0-2-15,0 0-30 16,0 0-70-16,0 0-79 16,0 0 69-16,0 0-134 0,0 0-67 15</inkml:trace>
  <inkml:trace contextRef="#ctx0" brushRef="#br0" timeOffset="3668">3870 1874 729 0,'0'0'161'16,"6"40"110"-16,-19-3-7 15,-20-4-38-15,33-33-68 0,-59 60-18 16,0-12-36-1,-8-8-23-15,8-3-33 0,-6-7-31 16,12-1-21-16,0-3 9 16,53-26 9-16,-46 22-19 0,46-22-20 15,0 0 9-15,0 0 27 16,0 0-1-16,0 0-40 0,53 37-106 16,6-11-82-16,7-7-63 15,6-5 22-15,1 1-116 16</inkml:trace>
  <inkml:trace contextRef="#ctx0" brushRef="#br0" timeOffset="4512">2883 2066 488 0,'0'0'-16'0,"0"0"24"0,0 0 9 16,0 0-4-1,0 0-9-15,0 0 13 0,0 0-14 16,0 0-3-16,0 0 0 16,0 0 19-16,0 0 9 15,0 0-13-15,0 0 16 0,0 0 22 16,0 0-6-16,0 0 38 16,0 0 4-16,0 0-25 0,0 0-8 15,13 63 5-15,-13-12-52 16,0-51 58-16,-6 56-10 15,6-56-11-15,-7 48 25 0,7-48-40 16,0 0-17-16,0 0 26 16,0 0-34-16,0 0 43 15,0 0-26-15,0 0-19 0,0 0 0 16,0 0 14-16,0 0-35 16,46-48-7-16,-13 3-11 15,-20 1 71-15,-13 44-46 16,13-48-2-16,-13 48 42 0,0-37 11 15,0 37-7-15,0 0 10 16,0 0 34-16,-59 22 58 0,7 8 35 16,-1 10-43-16,0 1-19 15,-6 0-17-15,0 7-22 16,-7-4-11-16,7-7 26 16,-6-6 3-16,5-9 11 0,8-8-41 15,12-6 14-15,-6-8-2 16,14-4-9-16,32 4-37 15,-33-29-5-15,13-6-2 0,7-9-7 16,6-4-13-16,7-4-2 16,7 4 11-16,-1 4-11 0,1 0-74 15,0 10-78-15,-7 34-148 16,6-37-306-16,-6 37-10 16</inkml:trace>
  <inkml:trace contextRef="#ctx0" brushRef="#br0" timeOffset="5316">1897 2040 747 0,'0'0'16'0,"0"0"45"15,0 0 13-15,0 0 85 16,0 0-7-16,-59 18 11 0,13 12 27 16,7 7-14-16,-7 7-34 15,-7 4-8-15,1 0-64 0,-7 4-17 16,-1 0 6-16,-5-3-17 15,-1-5-32-15,0-7 0 16,7 0 2-16,7-15-12 0,6-11 0 16,6-3-18-16,40-8 37 15,-39-8-25-15,39 8-2 0,0 0 5 16,-40-48-29-16,14 8 14 16,26 40-14-16,-6-49 15 15,6 49 26-15,-14-45-12 16,14 45-7-16,0 0-5 0,0 0 19 15,0 0 14-15,0 0-21 16,0 0 3-16,0 0 42 0,7 49-19 16,-14-4-10-16,7-5 6 15,-19 1-2-15,6-4 10 16,13-37-27-16,-33 48 5 0,33-48-5 16,-40 40 6-16,40-40-9 15,-39 30 11-15,39-30-8 0,-40 4 0 16,40-4-34-1,0 0-39-15,-39-41 3 0,19-3-18 16,20 44 43-16,-13-56 21 16,13 56 15-16,-13-44-18 0,13 44 35 15,0 0-12-15,0 0 19 16,0 0 0-16,0 0 19 0,13 41 26 16,0-1-14-16,7 5-17 15,-13 3 5-15,-7 0 24 16,-7-4-24-16,-13 0-13 0,-6 4-6 15,-13-7 12-15,-7-8-27 16,-7-3-4-16,-13-8 14 0,1-11-17 16,-1-7 26-16,7-8 35 15,0-14-26-15,6-16-8 16,-6-6 12-16,13-12-9 16,13-3-16-16,0-5 1 0,20 5-20 15,6-12-80-15,21 5-102 16,5-9-169-16,27 5 18 0,7-2-164 15</inkml:trace>
  <inkml:trace contextRef="#ctx0" brushRef="#br0" timeOffset="5525">1227 1988 1377 0,'0'0'241'0,"40"22"78"16,-40-22-29-16,0 0-105 16,46 22-99-16,-7 4-36 0,7 0-29 15,-7 7-5-15,1 4-43 16,-7 8-154-16,-7 3-166 0,-13 11-174 16,-13 11 63-16</inkml:trace>
  <inkml:trace contextRef="#ctx0" brushRef="#br0" timeOffset="5681">767 3434 1305 0,'0'0'124'16,"46"-15"-3"-16,0-7-57 15,7-11-38-15,-1-4-82 0,-6 0-97 16,-6-8-285-16</inkml:trace>
  <inkml:trace contextRef="#ctx0" brushRef="#br0" timeOffset="5864">524 2044 1709 0,'0'0'210'16,"0"0"-37"-16,0 0-80 0,0 0-50 16,0 0-110-16,0 0-264 15,0 0-166-15</inkml:trace>
  <inkml:trace contextRef="#ctx0" brushRef="#br0" timeOffset="7132">6702 2473 606 0,'0'0'52'16,"0"0"2"-16,0 0 32 15,0 0 23-15,-52 48 20 16,-1-4 0-16,0 1-20 0,-19 3-55 16,-13 7 15-16,-14 1-23 15,-13-1-33-15,-19 12 30 0,-14-1-32 16,-6 8 13-16,-13 0-31 15,-7 3 50-15,0-3-68 16,7 0 37-16,6-7 8 0,7-8-35 16,13-7 28-16,20-12-5 15,19-7-3-15,20-7 9 16,14-7 11-16,12-8 5 0,20-4-26 16,33-7 23-16,0 0-37 15,0 0 26-15,0 0-19 16,0 0 20-16,0 0-22 0,0 0 11 15,0 0-3-15,0 0-24 16,0 0 4-16,13-37-12 0,1 4-9 16,12-4-40-16,0-3 9 15,7-9 35-15,0-2-30 0,0-1 40 16,0 4 21-16,-7 11 0 16,-26 37-9-16,39-41 4 15,-39 41 8-15,33-29 6 16,-33 29-26-16,0 0 39 0,0 0 24 15,26-19-7-15,-26 19 70 16,0 0-7-16,0 0-4 0,0 0-7 16,0 0-10-16,14 41-34 15,-21 0 23-15,-6 3 18 0,-13 4-13 16,-1 0-4-16,-6 4-24 16,-6 0-26-16,0-1-13 15,-7-3 6-15,-7-3-1 0,7-5 1 16,7-10-4-16,39-30-7 15,0 0-25-15,-40 40 25 16,40-40 0-16,0 0 0 0,0 0 13 16,0 0-13-16,40 19-10 15,19-12-90-15,0-7-124 0,7-3-82 16,6-5-113-16</inkml:trace>
  <inkml:trace contextRef="#ctx0" brushRef="#br0" timeOffset="7963">2909 3508 1106 0,'0'0'19'0,"0"0"30"0,0 0 51 16,-46 48 23-16,0-15 4 15,0 4-44-15,0 0 12 0,0 7-25 16,7 0-25 0,0 4-9-16,12-3-22 0,8-5 20 15,5-3-1-15,14-37 11 16,-6 48-23-16,6-48 21 0,0 48-25 16,0-48 8-16,0 0-32 15,0 0 23-15,0 0-28 16,0 0 16-16,39 12 5 0,-39-12 6 15,0 0-21-15,0 0 14 16,27-41-2-16,-21 4-1 0,-6 11 22 16,0 26 18-16,0 0 0 15,-52-22 9-15,-8 26 50 0,-5 18-4 16,-8 11 14-16,1 11-28 16,-13 12-6-16,-1 3-23 15,7 4-21-15,1-4-20 16,5 4-5-16,1-12 2 0,6-6-31 15,7-8-93-15,7-4-224 16,52-33-226-16,-53 15-48 16</inkml:trace>
  <inkml:trace contextRef="#ctx0" brushRef="#br0" timeOffset="8181">2371 3452 2088 0,'13'-26'246'15,"-13"26"7"-15,0 0-94 16,0 0-79-16,0 0-27 0,0 0-40 16,0 0-6-16,0 0-7 15,0 0-447-15,0 0-162 16,0 0 40-16,13 30 0 0</inkml:trace>
  <inkml:trace contextRef="#ctx0" brushRef="#br0" timeOffset="8488">1391 3604 1274 0,'-19'37'297'15,"19"-37"-2"-15,13 44-32 16,7-3-46-16,-20-41-64 0,32 48-62 16,-5-11-17-16,-27-37-32 15,13 40-4-15,-13-40-19 0,-7 45-3 16,7-45 5-16,-52 40-6 16,-1-14-1-16,1-11-14 15,-1-11-3-15,0-8 18 0,14-4 25 16,39 8 6-16,-52-37-13 15,25 4-21-15,21-7-12 16,12 3-13-16,14 0-5 0,19 3-104 16,14-3-166-16,13 4-265 15,12 0-50-15</inkml:trace>
  <inkml:trace contextRef="#ctx0" brushRef="#br0" timeOffset="9792">7320 2979 677 0,'0'0'121'0,"-7"41"65"16,7-41 12-16,-33 59-11 0,-6 0-18 16,-14 4 37-16,-19 11-40 15,-13 7-10-15,-7 4-35 16,-20 4-30-16,-6-1-11 16,-7 5-42-16,-13-5 15 0,-7 1-44 15,7-4 10-15,-6-4 0 16,6 1-19-16,6-5 11 0,21-7-14 15,5-10 3-15,21-5-11 16,13-11 28-16,13-10-28 0,59-34 25 16,-53 29-20-16,53-29 6 15,0 0 0-15,0 0-5 16,0 0 14-16,0 0-25 0,0 0 26 16,0 0-52-16,0 0 9 15,0 0-11-15,0 0 3 16,-26-48-11-16,26 48 9 0,-13-44-31 15,13 44 10-15,0 0-26 16,0 0 16-16,6-52 36 0,-6 52 0 16,0 0 26-16,0 0-22 15,7-48 47-15,-7 48-42 16,0 0 43-16,6-44-14 0,-6 44 0 16,0 0-15-16,13-45 15 15,-13 45 14-15,0 0-11 0,0 0 11 16,0 0-32-16,7-44 30 15,-7 44-16-15,0 0 19 0,0 0-23 16,0 0 8-16,0 0 9 16,0 0-5-16,0 0 43 15,0 0-4-15,0 0-23 16,0 0 65-16,0 0 29 0,0 0-56 16,0 0 14-16,-20 63-30 15,1 0 14-15,-8-4-31 0,8 0 5 16,-8 0-35-16,8 0 33 15,-1-11-21-15,0 0 38 0,7-11-39 16,13-37 39-16,-7 41 19 16,7-41 8-16,0 0-35 0,0 0 9 15,40 37-27 1,6-15-6-16,0-15-6 0,13-3-16 16,-6-8-87-16,-1 4-182 15,-6-3-285-15,0 3-59 0</inkml:trace>
  <inkml:trace contextRef="#ctx0" brushRef="#br0" timeOffset="10189">3120 4498 792 0,'0'0'90'15,"0"0"59"-15,0 0 121 16,0 0-31-16,0 0-96 0,-40 48-64 16,40-48-37-16,0 0-36 15,-6 48-19-15,6-48-196 0,6 48-106 16,1-8 26-16,6-3-21 15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31:5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5841 0 1012 0,'0'0'201'15,"0"0"48"-15,0 0-19 16,0 0 23-16,0 0-42 0,0 0-58 15,0 0-67-15,0 0-25 16,0 0-22-16,0 0 45 0,0 0 19 16,0 0 65-1,-33 70-52-15,14 22-6 0,-1 27-13 16,7 28 0-16,-7 16-40 16,7 7-11-16,-7 0 0 0,7-8-11 15,0-6-6-15,-7-16-21 16,14-18-3-16,-8-11 4 15,8-15 9-15,-1-15 0 0,1-14-15 16,6-19-3-16,0-48 12 16,-7 51-8-16,7-51-4 0,0 0 4 15,0 0 14-15,0 0 21 16,0 0-25-16,0 0-5 16,0 0 0-16,0 0-3 15,0 0-13-15,-20-40 1 0,20 40 6 16,-32-52-29-16,5 4-21 15,8 4 8-15,5 3 11 0,-12-3 3 16,6-1 8-16,1 1-1 16,6 0 11-16,-1 3 13 15,1 4-12-15,0 0 2 0,13 37 16 16,-13-44-18-16,13 44 16 16,-13-37-3-16,13 37-13 0,0 0 15 15,0 0-12 1,-7-33-1-16,7 33 15 0,0 0-15 15,0 0 10-15,0 0-6 16,0 0-2-16,0 0 5 0,0 0 3 16,0 0-16-16,0 0 21 15,0 0-3-15,0 0-14 0,0 0 15 16,0 0 1-16,0 0-11 16,20 40 8-16,-20-40-4 15,20 48-3-15,-7-11 5 0,-13-37-2 16,26 56 0-16,-6-12 8 15,-7 0 5-15,0 1 28 0,0 3-9 16,0-4-22-16,-6 0 11 16,0 4-13-16,-7-48-5 15,13 56 10-15,-13-56-6 16,13 55-2-16,-13-55 7 0,0 0 0 16,0 0 57-16,6 44 42 15,-6-44 28-15,0 0 47 0,0 0-64 16,0 0-71-16,46-36-7 15,0-9-23-15,14-14-31 0,5-15 10 16,8-3 5-16,-1 6-13 16,0 1 12-16,0 15-10 15,-12 10-70-15,-8 9-117 16,-12 10-109-16,-8 18-99 0,-32 8-286 16,53 26-201-16</inkml:trace>
  <inkml:trace contextRef="#ctx0" brushRef="#br0" timeOffset="959">6787 3761 1219 0,'0'0'101'0,"14"-37"4"0,-14 37 139 15,0 0 58-15,0 0-101 16,0 0-58-16,39 52-36 16,-6-4-16-16,0 3-24 0,-7 5-10 15,0-1-23-15,-6 1-15 16,6-5 25-16,-6-6 1 0,-20 3-15 16,0-4-21-16,-33 0 12 15,33-44-6-15,-59 56-30 16,-7-16 10-16,-13-10 8 15,-6-12 2-15,0-10 4 0,-1-8-5 16,7-4-10-16,0-11-2 16,14-7 8-16,12-4-16 15,7-3 7-15,46 29-1 0,-46-45-26 16,26 5-40-16,20 3 19 16,0 37 34-16,27-44 1 15,12 18 11-15,1 7 17 0,-1 16-6 16,-39 3 4-16,46 18 11 15,-46-18 27-15,53 37-4 16,-53-37-4-16,26 63 16 0,-6-4-1 16,-14-4 1-16,-12-7 11 15,-1-3 11-15,-19-1-8 16,-7 0-6-16,0 1-27 0,-13-8-3 16,-7 0-9-16,-6-4-8 15,0-7 0-15,-7-4 0 16,1-7-6-16,6-12-8 0,6-3-12 15,0-11-104-15,53 11-114 16,-39-40-189-16,13-12-129 16,13-4 34-16,19-3-42 0</inkml:trace>
  <inkml:trace contextRef="#ctx0" brushRef="#br0" timeOffset="1388">8706 2394 974 0,'0'0'14'0,"0"0"280"15,0 0 57-15,-59 33-43 16,-7 23-70-16,-39 17-58 16,0 20-36-16,-33 7-33 15,-6 10-29-15,-8 1-45 0,-5-4-10 16,-1 0-17-16,0-3-43 16,-6-4-246-16,0-15-321 0,-1 0-46 15</inkml:trace>
  <inkml:trace contextRef="#ctx0" brushRef="#br0" timeOffset="1800">5598 3942 1543 0,'0'0'120'0,"0"0"114"15,0 0 8-15,0 0-27 16,0 0-71-16,0 0-20 16,0 0-18-16,33 44 3 15,-33-44-22-15,6 52-22 0,-6-52-19 16,-26 55-6-16,26-55 7 15,-59 52-18-15,13-15-13 0,46-37-16 16,-53 26-3-16,53-26 10 16,-52 11 14-16,52-11-3 15,0 0-15-15,0 0-10 0,-40-52 16 16,21 1-5-16,25-9-4 16,1-13-4-16,13-12-19 0,-1-15-10 15,8-4-33-15,5 1-61 16,-5 11-99-16,-8 7-143 0,1 11-189 15,-7 18-68 1</inkml:trace>
  <inkml:trace contextRef="#ctx0" brushRef="#br0" timeOffset="1993">6097 3391 1321 0,'66'-22'250'16,"0"0"-2"-16,6 4-134 15,-6-1-55-15,-7 1-106 16,-13 7-255-16,0 3-125 0,-20 12-94 16</inkml:trace>
  <inkml:trace contextRef="#ctx0" brushRef="#br0" timeOffset="2531">4750 3790 1198 0,'0'0'140'0,"0"0"79"15,0 0 129-15,0 0-46 0,0 0-92 16,46 34-73-16,-46-34-63 16,60 48-17-16,-60-48-23 15,46 55 1-15,-46-55 1 0,39 52-8 16,-39-52-20-16,7 52 12 15,-7-52-11-15,0 0 7 0,-40 48-16 16,40-48 0-16,-66 29 11 16,20-14-20-16,46-15 3 0,-46-7 6 15,46 7 5-15,0 0 1 16,-39-60-18-16,26 9-6 16,13-1-8-16,6 8-107 15,-6 44-168-15,20-52-182 0,-20 52-11 16,13-41-207-16</inkml:trace>
  <inkml:trace contextRef="#ctx0" brushRef="#br0" timeOffset="2920">4277 3909 1659 0,'0'0'160'0,"0"0"4"15,0 0-8-15,0 0-33 0,0 0-21 16,0 0-21-16,0 0-25 16,0 0-16-16,0 0 21 0,0 0-4 15,0 0-1-15,0 0-12 16,0 0 3-16,0 0 2 0,-52 14 9 15,6 5 0-15,-7 3 7 16,1 8 0-16,-1 3-6 16,0 7-20-16,1 1-6 15,-1 7-6-15,-6 11-17 0,0 4 2 16,6 4 1-16,-12-8-6 16,6-4 0-16,-1-3-21 15,1-4 0-15,7-11-70 0,6-15-145 16,46-22-217-16,-53 11-305 15,53-11 8-15</inkml:trace>
  <inkml:trace contextRef="#ctx0" brushRef="#br0" timeOffset="3117">4034 3451 2023 0,'59'-23'262'0,"7"5"-6"16,0-4-116-16,-7 3-70 15,0 1-44-15,0 3-82 0,-6 4-222 16,-7 0-352-16,-46 11-101 16</inkml:trace>
  <inkml:trace contextRef="#ctx0" brushRef="#br0" timeOffset="3616">3318 3735 1539 0,'0'0'261'16,"-13"55"-22"-16,13-55-43 15,-13 52-68-15,13-52-54 16,-40 52-32-16,40-52-15 0,-66 48-27 16,14-19-4-16,6-10 11 15,46-19-1-15,-53 11 4 0,53-11-62 16,0 0-48-16,0 0-5 16,-39-48 19-16,39 48 27 15,-7-44 38-15,7 44 17 0,0 0 31 16,0 0 17-16,0 0 39 15,0 0-21-15,53 29-6 0,-53-29 8 16,26 70 11-16,-13 4 3 16,-13 0-6-16,-6 0-24 15,-14-4 10-15,-13-3 3 16,-6-8-24-16,-20-4-30 0,-7-10 12 16,-20-8-10-16,1-12 2 15,-7-10-23-15,0-11 25 0,13-15 15 16,0-15-4-16,14-18-21 15,12-12-8-15,7-14 11 0,26-8-2 16,7 1 10-16,26 3-12 16,14-4-9-16,19 8-5 15,19 7-19-15,8 4-123 0,5 11-209 16,14 11-203-16,0 11-5 16</inkml:trace>
  <inkml:trace contextRef="#ctx0" brushRef="#br0" timeOffset="3788">2937 5157 2325 0,'72'26'220'0,"13"-18"-43"0,1-12-64 15,-1-11-59-15,1-14-146 16,-1-8-296-16,-6-11-399 15</inkml:trace>
  <inkml:trace contextRef="#ctx0" brushRef="#br0" timeOffset="4008">2365 3218 3106 0,'-26'-37'104'0,"26"37"-7"15,0 0-21-15,0 0-47 0,0 0-23 16,0 0-122 0,0 0-217-16,0 0-389 0,0 0-105 15</inkml:trace>
  <inkml:trace contextRef="#ctx0" brushRef="#br0" timeOffset="5116">5315 6532 2770 0,'0'0'234'16,"0"0"-49"-16,0 0-86 0,0 0-65 15,0 0-180-15,0 0-250 16,0 0-388-16,0 0-159 16</inkml:trace>
  <inkml:trace contextRef="#ctx0" brushRef="#br0" timeOffset="7716">9423 3247 614 0,'-66'0'-3'16,"0"0"16"-16,14-3 55 16,-8-5-32-16,8 1 18 0,-1-4 35 15,-6-4-2-15,0 0-10 16,-7 0-37-16,-6 1-37 15,-7-9-3-15,-26 1 6 16,-7-7 2-16,-26-1 31 0,-13-7-39 16,13 0-23-16,-6 0 23 15,12 0-5-15,1 8 10 0,12-1-16 16,8 4 14-16,-1 4-13 16,-6 4 42-16,-1 7-28 15,-5 7 17-15,-14 0 1 0,-20 4-45 16,-13 4 16-16,-6 3 4 15,-7-3 0-15,0-4 32 0,6 0-15 16,14 0-38-16,13-7 1 16,13-1 36-16,6-3-7 0,27 0 15 15,7-7 55 1,19-1-42-16,7-3-23 0,-1 0 10 0,1 3-29 16,0 1 8-1,-7-1 15-15,0 8-20 0,0 0 22 16,-6 4-7-16,-7-4-26 15,6 0-2-15,1 0 14 0,6 0 9 16,-6-1 4-16,-1-2 16 16,1-1-46-16,-7 0 4 0,-7 0 10 15,1 8 7-15,-21 3 40 16,-6 1-15-16,-13-1-65 16,-6 4 12-16,-1 4 57 0,7 3-29 15,7 0 16-15,6 4 5 16,13-3-18-16,1 7 71 15,12-4 53-15,0 7-57 0,7 4 4 16,7 8-7-16,0 7 24 16,-1 11-34-16,7 7-32 15,-6 15-10-15,6 4-15 0,-6 8 39 16,12 6 30-16,-6-3 6 16,14 4-28-16,-1-4-17 0,7 0 2 15,0 0-1-15,0 0-9 16,-1-4-3-16,-5 0-11 0,-1 1-14 15,-6 6 12-15,6 1-15 16,-6 0 28-16,6-1-15 16,7 5-4-16,0 3-7 15,6-4-8-15,7-3 21 0,7 0-6 16,6-1 0-16,7 1 0 16,6-8-17-16,7 0 25 0,19-3 7 15,7-4-15-15,7-4 13 16,6 0-22-16,20 0 6 0,7-7 3 15,6 0-12-15,-6-4 25 16,6 0-9-16,0 0-20 16,0-3 7-16,-6 3 1 0,-7 4 22 15,-13-8-8-15,-7 4-10 16,-6 4-1-16,-1-4-5 16,1 8 10-16,-7 3-12 0,7 0 12 15,0 0 23-15,6 1-23 16,0-1 3-16,7 0 2 15,6 4-24-15,7 0 13 0,0 0 6 16,0-4-3-16,0 4 12 16,14-4-7-16,-1-4-2 0,6 1-11 15,21-4 7-15,-1-1 4 16,14-6 6-16,-1-1 2 0,8-3-14 16,5-8 1-16,-6 1 24 15,14-12-1-15,-8-3 11 16,1-12-29-16,0-3 25 15,0-8-28-15,6 1 0 0,-6-1-12 16,-1-3 9-16,1-1 1 16,6 8 15-16,-6 0 6 0,0 1-7 15,6 6-9-15,0 1-6 16,1-1 9-16,5 0 2 0,-5 1 11 16,6-8-5-16,-1-4-11 15,14 1 4-15,0-12-4 0,14 0 25 16,5-10-25-16,14-1 0 15,0-11-3-15,13-7 14 16,0-8 8-16,6-7-15 16,8-4-4-16,-1-7-16 0,-7-4 18 15,-6-3 8-15,0-4-21 16,0 0-9-16,0-12-2 0,-13-3-14 16,0-7-27-16,-7 0 29 15,-6-8 16-15,-7 4 14 16,-13 0 40-16,-26 11 9 0,6 3-14 15,-19 16 8-15,-20-4 35 16,-7 7-1-16,-13-4-20 0,-6 8-38 16,-7-7-5-16,-7 3-1 15,7-4 9-15,-7-3-11 16,7 4-7-16,0-1 4 0,7-3 23 16,-7 0 10-16,0 3-17 15,0 1-4-15,0 7 9 16,-7 0-19-16,7 0 16 0,-13 3 15 15,0-3-26-15,-7-4 25 16,-6-3-22-16,0-4 2 0,-7-4-20 16,-13-8 24-16,0-3-17 15,0-14-15-15,-7-1 7 0,-6 4 9 16,0 3 3-16,7 8 2 16,-8 15-9-16,8 11-4 15,6 15 25-15,-7 14 4 16,7 30-25-16,0 0 11 0,0 0-4 15,-39-22-7-15,-14 22 0 16,1 7-27-16,-1 5-88 0,-6 10-107 16,0 0-145-16,0-4-195 15,-14-3-86-15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32:05.25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14405 763 867 0,'0'0'137'0,"-6"-45"48"16,6 45 9-16,0 0 4 0,0 0-30 15,0 0-44-15,-46-37-41 16,46 37 6-16,-60-22 9 16,8 18-35-16,-1 12-15 0,1 10-4 15,-14 12-24-15,7 7-9 16,-7 11 0-16,-6 11 11 16,6 11 23-16,0 8-9 15,7 7-13-15,13 3 2 0,7 5 21 16,19-5-16-16,14 2-3 15,19-5 30-15,13-11 9 16,13-8-14-16,7-6 5 0,20-12-22 16,6-8 6-16,7-14-9 15,0-11-7-15,7-15-9 0,6-15-9 16,0-14 5-16,-7-16-12 16,-6-14 11-16,-13-18-2 15,-7-16-9-15,-13-14 2 16,-7-12-2-16,-6-7 7 0,-20-3-2 15,-6 11 0-15,-14 18-1 16,-13 19-9-16,-6 18 1 0,-20 18-1 16,-6 16 2-16,-1 14 0 15,-6 15-4-15,0 0-1 0,6 8-110 16,7-1-126-16,46-7-186 16,-46 7-209-16,46-7 32 0</inkml:trace>
  <inkml:trace contextRef="#ctx0" brushRef="#br0" timeOffset="876">13327 1121 774 0,'0'0'133'15,"0"0"-37"-15,0 0-8 0,0 0-42 16,0 0 63-16,0 0 109 16,0 0 32-16,0 0 2 15,0 0-36-15,0 0-58 0,0 0-29 16,-52-4-14-16,-7 1-22 16,0 3-23-16,-14-8-40 0,-6-3-6 15,-32-4-12-15,-21-3-15 16,-25-4 5-16,-14-4 1 15,0 4 5-15,7 0 53 16,19 7-14-16,27 4-27 0,13 3-9 16,19 5-5-16,14 3-4 15,6-4 2-15,14 4-7 0,52 0 6 16,-40 0-22-16,40 0 22 16,0 0-3-16,0 0-9 0,0 0 5 15,0 0 10-15,0 0-11 16,0 0 9-16,0 0-1 15,0 0-8-15,0 0-6 0,0 0 11 16,0 0-59-16,0 0-35 16,53-15-50-16,-7 4-45 15,0-4-32-15,0-7 43 0,0-4 62 16,0-3 12-16,-7-1 42 16,-39 30 49-16,59-44-18 15,-13 7 23-15,-46 37 4 0,46-33 7 16,-46 33 42-16,0 0 41 15,0 0 37-15,0 0 41 0,0 0-17 16,0 0-21-16,0 0-46 16,0 0-25-16,0 0-14 0,-39 11-16 15,-14 3 3-15,-12 9-11 16,-1-1-2-16,-13-4-10 16,0 1-5-16,0-8 9 15,7 4-12-15,0-4 8 0,13 0-5 16,13-4 0-16,46-7-7 15,-40 15 80-15,40-15 10 0,0 0-3 16,-13 52-17-16,20-4-7 16,6-4-26-16,20 0-9 0,-1 1-13 15,21-1-15-15,0 0-2 16,-1-3-62-16,-6-8-215 16,-6-3-402-16,-8-8-63 0</inkml:trace>
  <inkml:trace contextRef="#ctx0" brushRef="#br0" timeOffset="1420">10968 896 1470 0,'0'0'151'15,"7"-52"55"-15,-7 52 2 16,0-56-71-16,-7 12-51 16,-6 7-27-16,13 37-14 15,-39-37-15-15,-7 15 5 0,-7 11-1 16,-13 7-3-16,-12 4-6 16,-14 8 35-16,-20 6-3 0,-13 5 13 15,-6 7 19-15,-1 11 17 16,14 7-2-16,6 12-14 15,14 6-26-15,19 9-22 0,13 6-18 16,13 4-5-16,21 1-10 16,12-1 10-16,13-3-14 0,14 4 19 15,13-1 1-15,19-7-4 16,14-8-6-16,19-6-10 16,13-16 2-16,14-3-1 0,19-16-6 15,-6-17 8-15,6-8-15 16,-6-19 10-16,-7-14 2 0,-6-19-12 15,-14-14-4-15,-6-12-33 16,-13-14 17-16,-14-15-10 0,-12-9-14 16,-21-6 37-16,-6-3 3 15,-13 10-2-15,-13 23 18 0,-6 14 1 16,-8 19-15-16,8 11 3 16,19 48 11-16,-40-41-13 15,40 41 0-15,-39-22 15 16,39 22-20-16,0 0-109 0,0 0-276 15,-46 8-330-15,46-8-114 16</inkml:trace>
  <inkml:trace contextRef="#ctx0" brushRef="#br0" timeOffset="1956">8938 837 875 0,'0'0'189'0,"0"0"103"0,-53-30 29 16,14 8-12-16,39 22-95 15,-40-26-102-15,40 26-30 16,-39-22-60-16,39 22 15 0,-59-19-37 16,0 8 27-16,-7 4 43 15,-6 7-10-15,-14 0 15 0,-12 7-28 16,-14-3-8-16,-6 7-22 16,-1 0 1-16,1 0 1 0,0 0-13 15,0-3 10-15,19 3-31 16,14-4 28-16,19-3-22 15,13 3 15-15,53-7-39 16,-39 4-88-16,39-4-153 0,0 0-177 16,0 0-56-16,0 0-170 15</inkml:trace>
  <inkml:trace contextRef="#ctx0" brushRef="#br0" timeOffset="2331">7827 311 1407 0,'-46'-8'48'0,"46"8"189"15,-46 15 58-15,0 0-116 16,-6 7-66-16,-21-3-69 0,1 7-3 16,-20-4-30-16,0 4 3 15,-6-3-26-15,6 6 23 0,-7-3-11 16,20 0 0 0,7 7 0-16,6 4-7 0,14 4 18 15,12 7-8-15,20 0 73 16,14 4 6-16,19-1-11 0,13 1-33 15,20-4-19-15,7 0-2 16,6-4-17-16,7-7 0 16,-7-3-229-16,0-8-323 0,-13-8-163 15</inkml:trace>
  <inkml:trace contextRef="#ctx0" brushRef="#br0" timeOffset="2972">6152 455 979 0,'46'-19'117'0,"-46"19"138"16,0 0 20-16,0 0 20 16,26-11-45-16,-26 11-71 15,0 0-81-15,0 0-45 16,0 0-31-16,-53-18 1 0,7 7 3 16,-13 0 15-16,-7 3-14 15,-6-3 14-15,-13 4 8 16,-14 3-28-16,-6 4 12 0,0 0-30 15,-13 4 14-15,-7 3 23 16,6 4 10-16,-5 4 4 0,-1 7-26 16,6 4 9-16,14 12-16 15,13-5-13-15,7 8 11 16,26 3-29-16,6 1 24 16,14 3 8-16,12 0 0 0,21 0 16 15,6 0-22-15,20-4 15 16,26 0-9-16,19-3-18 15,27-11 9-15,7-8-13 0,19-4 7 16,0-10-14-16,14-8 13 16,-1-4-9-16,-6-11 0 0,-7-3 8 15,-12-12-5-15,-21-7-16 16,-19-3-11-16,-20-16-4 16,-13-7-11-16,-27-3 13 15,-12-8 0-15,-21-4 5 0,-6-7-1 16,-6-1 22-16,-20 5 8 15,0 0-12-15,0 11 18 0,-1 18-8 16,8 11-3-16,-1 15 0 16,7 15-7-16,0 22-31 15,0 8-150-15,7 11-249 0,6 6-283 16</inkml:trace>
  <inkml:trace contextRef="#ctx0" brushRef="#br0" timeOffset="3795">4036 600 909 0,'0'0'129'0,"0"0"138"16,0 0 0-16,0 0 12 15,-46-11-66-15,46 11-68 0,-66-4-27 16,7 1-15-16,0-1-32 15,-20 0-20-15,-7 0-13 0,-19 4 30 16,0 0-1-16,-20-3-11 16,0-1-11-16,-6 0 12 0,-1 4-14 15,8 0-15-15,5 0-2 16,14-3-9-16,13 3-11 16,20 0 0-16,13-4-2 15,59 4-7-15,-53-4-1 0,53 4-100 16,0 0-116-16,0 0-172 15,0 0-133-15,0 0-77 16</inkml:trace>
  <inkml:trace contextRef="#ctx0" brushRef="#br0" timeOffset="4096">2853 303 1071 0,'0'0'82'0,"0"0"183"16,0 0 1-16,-53 26-39 0,1 0-94 15,-14 0-51-15,0-4-36 16,7 0-24-16,-7-3-4 0,1-4-10 16,65-15-4-16,-59 19-8 15,59-19-1-15,0 0 5 16,0 0 10-16,0 0 59 0,0 0-11 15,-20 74 11-15,20-15-22 16,13 0-11-16,13-3-25 16,7-1-11-16,-7-3-4 15,7-4-105-15,0-4-276 0,-33-44-254 16</inkml:trace>
  <inkml:trace contextRef="#ctx0" brushRef="#br0" timeOffset="4812">1775 448 1178 0,'40'-19'182'16,"-40"19"8"-16,0 0 95 0,0 0-47 16,46-22-29-16,-46 22-52 15,0 0-26-15,0 0-23 0,0 0-20 16,0 0-47-16,0 0-20 16,0 0 16-16,0-41-40 15,0 41 27-15,-33-37-19 16,33 37-11-16,-46-44 16 0,0 11-15 15,0-4 8-15,0 0 0 16,-7-4-12-16,1 1 15 16,-14 3-19-16,-6 7 21 0,-7 12-5 15,-7 7-6-15,1 11 12 16,-7 14-17-16,-7 5 11 16,-6 14-3-16,0 4-9 0,0 4 22 15,6 10-5-15,1 1 2 16,12 3 7-16,-6 8-17 0,13 4 28 15,14 8-16 1,6 2 10-16,19 8 2 0,14 4-15 16,26-4 19-16,20 4-18 15,19-12 5-15,20 1-9 0,20-12-6 16,13-3 8-16,20-11-5 16,13-8 12-16,19-14-15 15,14-12 10-15,0-10-18 0,-7-12 16 16,-13-11-13-16,-20-7 2 15,-19-8 3-15,-14-7 0 0,-19-7-28 16,-1-11-30-16,-12-12 14 16,-14-14-18-16,1-8 28 15,-14-18-2-15,0-8 28 16,-6-3 0-16,-7 4 8 0,-6 9 8 16,-20 20-5-16,6 11-8 15,-19 19 5-15,-14 14 0 16,-6 19-14-16,-6 11 14 0,-1 11-84 15,7 0-137-15,46 0-195 16,-59 26-211-16,13 0-30 16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32:13.391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2719 2945 1113 0,'0'0'266'0,"0"0"71"16,0 0 24-16,-26-37-89 16,26 37-80-16,0 0-53 15,0 0-22-15,0 0-27 0,0 0 94 16,0 0-33-16,0 0-26 15,0 0-30-15,-7 48-20 16,-13 0-7-16,-6-4-28 0,26-44-19 16,-53 59-12-16,1-14-1 15,6-8-4-15,-7-8 8 16,7-3-12-16,0-11 4 0,46-15-4 16,-59 0-11-16,59 0 4 15,-46-19-9-15,46 19 5 0,0 0-4 16,-33-59 3-1,33 59 16-15,-19-44-4 0,19 44-7 16,0 0 1-16,0 0 6 16,0 0 16-16,0 0 9 0,0 0 5 15,0 0 15-15,0 0 17 16,19 52 25-16,8-1 4 16,-8 5-3-16,1 3 3 0,0 0 7 15,-1 4 31-15,-12 0-36 16,0-4-47-16,-1-8-23 15,1-10-14-15,-7-41-4 0,0 44 7 16,0-44-8-16,0 0-4 16,0 0-18-16,6 37-3 15,-6-37-52-15,0 0-65 16,0 0-59-16,0 0-60 0,0 0-48 16,0 0-123-16,0 0-330 15,0 0-147-15</inkml:trace>
  <inkml:trace contextRef="#ctx0" brushRef="#br0" timeOffset="357">2903 3344 1530 0,'0'0'342'16,"0"0"-23"-16,0 0-83 16,0 0-86-16,0 0-48 15,0 0-21-15,0 0-31 0,26 37-23 16,-26-37 5-16,0 0-11 16,0 0-1-16,0 0-2 0,0 0-9 15,40 3-9-15,-40-3 7 16,0 0 15-16,0 0 18 15,0 0 27-15,6-44 0 16,-6 44-20-16,0 0-31 16,-39-22-4-16,39 22-8 0,-53 0-4 15,14 11-8-15,39-11-49 16,0 0-195-16,0 0-310 0,0 0-157 16</inkml:trace>
  <inkml:trace contextRef="#ctx0" brushRef="#br0" timeOffset="977">3284 1175 1148 0,'0'0'99'16,"0"0"131"-16,0 0 48 0,0 0-27 15,0 0-59-15,0 0-80 16,0 0-41-16,0 0-27 16,-59 63 21-16,-13 3 17 15,-14 8-8-15,1 8-16 0,-1 3-10 16,7 3-4-16,14-6-22 15,12-12 8-15,20-4-24 16,14-7 12-16,12-7-1 0,7-15-8 16,13-7-4-16,-13-30-12 15,40 18-3-15,-1-18 15 0,-6-7-17 16,-7-16 12-16,-26 23-12 16,33-44-8-16,-20 0 1 15,-6 3 9-15,-7 41 20 0,-7-44-6 16,7 44 2-16,0 0-1 15,-59 0 3-15,6 18 16 16,-6 16 14-16,0 14 5 0,-7 3-8 16,7 5-20-16,-6 3-8 15,5-4 5-15,1 1-12 16,0-12-174-16,7-7-292 0,6-11-289 16</inkml:trace>
  <inkml:trace contextRef="#ctx0" brushRef="#br0" timeOffset="1213">2601 946 1937 0,'19'-41'229'0,"-19"41"69"15,46-29-46-15,-13 10-96 16,-33 19-77-16,53-11-38 16,-20 4-22-16,-33 7-81 0,0 0-191 15,0 0-346-15,0 0-113 16</inkml:trace>
  <inkml:trace contextRef="#ctx0" brushRef="#br0" timeOffset="1556">2206 1223 1493 0,'0'0'273'15,"0"0"34"-15,59-11-65 16,-6 26-74-16,-7 14-77 15,0 5-48-15,-13 6-17 16,-7 1 1-16,-13 0 4 0,-13-1-6 16,-13 1-14-16,13-41-7 15,-46 48-4-15,0-15-3 16,0-11 3-16,0-7 5 0,7-11-5 16,39-4 4-16,-46-11-11 15,46 11 15-15,-27-41 5 0,21-3-4 16,26-1-5-16,-1-3-4 15,21 4-11-15,-40 44-23 16,59-59-201-16,-13 18-254 0,-46 41-74 16</inkml:trace>
  <inkml:trace contextRef="#ctx0" brushRef="#br0" timeOffset="1989">1950 1401 904 0,'-20'44'115'0,"20"-44"196"15,0 0-46-15,0 48-55 0,0-48-30 16,0 0-25-16,0 48-51 16,0-48-55-16,0 0-3 0,0 0 3 15,0 0 45-15,0 0 42 16,-26 44 15-16,26-44-56 15,0 0-40-15,0 0-18 0,0 0-12 16,0 0-13-16,-20-55-3 16,7-4-9-16,13-8-5 15,13-10-6-15,0-1-3 16,1 8-93-16,-1 14-103 0,-13 56-244 16,13-51-158-16,-13 51-39 15</inkml:trace>
  <inkml:trace contextRef="#ctx0" brushRef="#br0" timeOffset="2197">1937 1988 1340 0,'0'0'270'15,"0"0"81"-15,0 0-32 16,33-44-74-16,-33 44-88 0,52-41-72 15,-19 26-39-15,-33 15-23 16,0 0-56-16,0 0-130 0,0 0-191 16,7 45-260-16,-27-9-13 15</inkml:trace>
  <inkml:trace contextRef="#ctx0" brushRef="#br0" timeOffset="2525">1490 1548 1562 0,'0'0'165'0,"0"0"15"16,0 0-13-16,0 0-66 0,0 0-44 15,26 48-17-15,-26-48-16 16,0 56 0-16,0-56-1 0,-26 55-10 15,6-22 2-15,20-33 72 16,0 0 15-16,0 0-24 16,0 0-33-16,-46 4 7 15,46-4-29-15,-26-37-4 0,13-11-8 16,13-11-3-16,0-7-3 16,0-8-3-16,13 0-2 15,0 11-97-15,-6 11-139 0,-7 52-299 16,0 0 46-16,0 0 4 15</inkml:trace>
  <inkml:trace contextRef="#ctx0" brushRef="#br0" timeOffset="2685">1253 2409 1432 0,'0'0'174'0,"53"8"-19"15,0-16-68-15,-7-14-51 16,-46 22-159-16,59-55-161 0,-13-1-268 16</inkml:trace>
  <inkml:trace contextRef="#ctx0" brushRef="#br0" timeOffset="3056">1575 0 1323 0,'40'48'191'16,"-14"26"118"-16,-13 19 0 0,0 6-54 15,-6 8-57-15,0 1-58 16,-1-1-76-16,1-11-15 15,-20 0-20-15,-7-4-8 0,-20-11-4 16,-6-7-6-16,-13-15-5 16,-6-7-6-16,-8-15 3 15,1-15 1-15,0-11 1 0,13-18 49 16,6-15-4-16,7-19-26 16,7-22-6-16,19-14-11 0,13-8-7 15,14-4 0-15,13 4 3 16,6 8 3-16,0 14-11 15,7 7-50-15,6 19-150 0,-39 37-266 16,40-36-182-16,-40 36-21 16</inkml:trace>
  <inkml:trace contextRef="#ctx0" brushRef="#br0" timeOffset="3241">1168 758 1473 0,'0'0'295'16,"0"0"106"-16,0 0-106 15,0 0-136-15,0 0-64 0,0 0-63 16,0 0-124-16,0 0-259 16,0 0-263-16,-7 48 30 0</inkml:trace>
  <inkml:trace contextRef="#ctx0" brushRef="#br0" timeOffset="3908">616 1825 785 0,'0'0'22'0,"0"0"-10"0,0 0 22 16,26-40-27-16,-26 40 22 16,0 0-10-16,0 0 11 15,0 0-15-15,0 0 22 16,0 0-8-16,0 0 24 0,0 0-5 15,0 0-4-15,0 0 19 16,0 0-2-16,0 0 0 0,0 0 26 16,0 0-5-16,0 0-19 15,0 0-5-15,0 0-34 16,0 0-11-16,0 0 14 0,0 0-40 16,0 0 106-16,0 0 25 15,0 0-45-15,0 0 10 16,0 0-22-16,0 0 4 0,-52 48 34 15,6-8-16-15,6 1 17 16,1 0 6-16,6 7-26 16,0 3 30-16,7 9-3 0,0-1-30 15,6 3-9-15,0-2-32 16,0-5 0-16,7-3-34 0,0-4 13 16,0-11-9-16,13-37-11 15,-20 40 5-15,20-40-160 0,0 0-127 16,0 0-174-16,0 0-142 15,-46 11-10-15</inkml:trace>
  <inkml:trace contextRef="#ctx0" brushRef="#br0" timeOffset="4102">452 1534 927 0,'59'-45'116'0,"0"16"28"0,0 6 22 16,-6 9-93-16,-1 3-43 15,1 3-22-15,-53 8-134 16,46 0-154-16,-46 0-121 16</inkml:trace>
  <inkml:trace contextRef="#ctx0" brushRef="#br0" timeOffset="4440">248 1829 1073 0,'0'0'155'0,"0"0"85"0,0 0-3 16,0 0-7-16,0 0-26 15,-7-41-88-15,7 41 4 0,0 0-33 16,0 0-64-16,0 0 8 16,0 0-11-16,-46 19 27 0,0 14 17 15,14 23 0-15,-1 10 7 16,6 12-13-16,8 7 21 16,-1 7 8-16,7 0-38 0,6 1-4 15,7-1-27-15,7-3 2 16,6-1-5-16,7-6-22 0,-1-1 18 15,1-11-11-15,0-3 0 16,-7-12-133-16,-13-55-202 16,20 56-288-16,-20-56-45 15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32:34.56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13629 1003 652 0,'7'-25'147'0,"-14"2"6"0,7 23-1 16,-6-25-51-16,6 25 1 15,-40-26-40-15,14 7 4 0,26 19 21 16,-53-11-37-16,7 7-43 16,-6 4 27-16,-1 8 13 0,-6 3 28 15,-7 0 16-15,1 4-37 16,-8 7-29-16,0 8 15 0,7 6 34 16,1 12 21-16,6 8-19 15,-1 7-6-15,14 0-18 0,14-1-1 16,-1 5-23-16,13-4-6 15,7-8-19-15,13 0-1 16,6 1 9-16,21-8-5 0,6-7 9 16,13-1-10-16,6-7-17 15,14-7 16-15,13-7 1 0,6-8 4 16,8 0-13-16,-1-11 4 16,13-4-5-16,-6-11 7 0,6-7-21 15,0-4 19-15,0-14-12 0,-6-8-30 16,-1-11 20-16,-12-8-5 15,-14-7 1-15,-13-7 26 0,-6 0-10 16,-20 3 4-16,-20 4 6 16,-13 4-19-16,-20 7 29 0,-13 8-13 15,-13 7 6-15,-6 7-3 16,-7 12-13-16,-7 3 9 16,0 15 14-16,-6 3-25 0,6 8 31 15,0 4-25-15,7 3 9 0,7-3 0 16,12 0-97-16,40-4-10 15,-33 3-106-15,33-3-51 0,0 0-11 16,0 0 74-16,0 0-66 16</inkml:trace>
  <inkml:trace contextRef="#ctx0" brushRef="#br0" timeOffset="1241">518 1388 850 0,'0'0'20'15,"0"0"50"-15,0 0 0 16,0 0 14-16,0 0 34 0,-53-4 2 16,0 19-14-16,1 14 99 15,-1 23-13-15,-6 18 30 0,0 15-44 16,6 11-30-16,1 11-19 15,12 4-45-15,14 4-39 0,13-4-14 16,6-1-9-16,34-13 5 0,12-12-15 16,27-15 3-16,26-15 2 15,20-18-12-15,12-18-14 0,14-16 17 16,7-18-17-16,0-7 9 0,-7-22-9 16,-7-11 9-16,-19-12-5 15,-7-14-44-15,-13-8-35 16,-13-11-29-16,-20-7 5 0,-13-7 39 15,-13-5 19-15,-27-6-12 0,-6 3 7 16,-19 0 26-16,-21 15 19 16,-12 14-11-16,-14 20 39 0,-20 13-18 15,-12 24 7-15,-7 24 66 16,-27 20-14-16,-6 14-2 0,0 15 12 16,0 11-31-16,7 7-3 0,19 8-32 15,20-7 9-15,20 3-3 16,19 0-29-16,14-4-112 0,19-3-160 15,20 0-130-15,20-8 83 0,19-7-112 16</inkml:trace>
  <inkml:trace contextRef="#ctx0" brushRef="#br0" timeOffset="3856">13117 952 695 0,'0'0'77'16,"0"0"21"-16,0 0-23 15,0 0-14-15,0 0-18 0,0 0-17 16,-33-30 4-16,33 30-6 16,-33-22-8-16,33 22 0 15,-40-26-1-15,40 26 23 0,-33-29-1 16,0 6-16-16,-7 5-6 15,8-4 6-15,-14-4 17 0,-7 0-22 16,-6 0-2-16,-13-3 18 16,-20-5-5-16,-7-3 54 0,-19 1 0 15,-14-1-18-15,-12 0-49 16,-7 0-3-16,6-4 16 0,-13 8-17 16,7 0 43-16,13 3 51 15,0 0-45-15,0 5-42 0,7-1 19 16,6 4-26-16,0 3 7 15,0 1 19-15,0-1-10 16,1 4-5-16,-8 1 1 0,1-1-16 16,-14-4 5-16,7 5-27 0,-6 2 16 15,-8 1-6-15,8-3 6 16,-1 6-6-16,7-7 11 0,7 8-12 16,-1 0 20-16,14-4-25 15,0 7 15-15,6-4 11 0,7 8-11 16,0-3-17-16,0 3 14 0,-7 3-19 15,7 1 25-15,-13 0-23 16,-7 7 20-16,0-4-14 0,-7 4 16 16,1-3 3-16,0-1 4 15,-1 4-8-15,1 0-30 16,6-3 19-16,0 3 18 0,0-7-3 16,0-1-11-16,0 5 3 0,-6-1 0 15,0 0 0-15,-7-3 0 16,0 0 0-16,6-1 0 0,-6 1 2 15,7 7-2-15,6 0-4 0,0 4 1 16,0 4 3-16,0-1-3 16,7-3 3-16,6 3 10 0,7 1-5 15,7-4-12-15,-2 3-4 16,2-7 22-16,12 8-4 16,1-5-1-16,6 1-2 0,7 4-22 15,-1-5 18-15,1 1 0 0,0 0 10 16,13 3-4-16,6-3-9 15,0 0-10-15,14 3 8 0,-7-3 5 16,0 4 14-16,0-5-11 0,0 5-12 16,0-4 3-16,-7 0 20 15,-6-4-25-15,0 3 17 0,-7 1-6 16,1 4 8-16,-14-5-12 0,7 1 15 16,-1 0-19-16,8 3 24 15,12-3-29-15,0 0 22 16,7 0-24-16,7 3 24 0,6 1-15 15,33-19 13-15,-46 22-16 16,46-22 20-16,-39 26-11 0,39-26 10 16,0 0-26-16,-33 26 32 0,33-26-32 15,0 0 20-15,0 0-1 16,0 0 7-16,-33 33-15 0,33-33 1 16,-33 29 11-16,33-29-7 0,-39 30 12 15,6-12-12-15,33-18 7 16,-46 26-20-16,13-7 23 0,0-4-26 15,33-15 21-15,-46 25 0 0,0-10 3 16,7 4-5-16,-1-5-6 16,40-14 9-16,-52 23-19 15,52-23 7-15,-40 18 1 0,40-18 5 16,0 0 10-16,0 0-7 0,0 0-12 16,0 0 11-16,0 0 9 15,0 0-21-15,0 0 10 0,0 0-11 16,0 0 33-16,-39 22-39 0,39-22 20 15,0 0 16-15,0 0-32 16,0 0 16-16,0 0-3 0,0 0-3 16,0 0-3-16,0 0 20 15,-40 22-14-15,40-22 0 16,0 0 3-16,0 0-3 0,-39 26 5 16,39-26-22-16,0 0 22 0,0 0-5 15,0 0-13-15,0 0 35 16,0 0-40-16,0 0 33 0,0 0-31 15,0 0 22-15,0 0-6 0,0 0 11 16,0 0-14-16,0 0 9 16,0 0-17-16,0 0 23 0,39-33-29 15,7-8 25-15,-6-3-28 0,6-4 0 16,-7-7-29-16,1-1 19 16,-7-7-15-16,-1 12 32 0,-5 3-8 15,-8 11 24-15,-19 37-24 0,20-30 32 16,-20 30-16-16,0 0 25 15,0 0-27-15,0 0 17 16,0 0-25-16,0 0 15 0,0 0-4 16,0 0 29-16,0 0-28 0,0 0 29 15,-6 37-23-15,-1 0 20 16,0-7 25-16,-6 7 10 0,0-1-16 16,-7-2-32-16,1-1 24 15,19-33-26-15,-46 52 18 0,0-15-38 16,0-8 33-16,6-3-24 0,40-26 14 15,-46 26-1-15,46-26-10 16,-39 18-4-16,39-18 22 0,0 0 19 16,0 0-26-16,0 0 30 15,0 0-17-15,0 0-6 0,0 0-8 16,0 0 0-16,0 0 9 16,0 0-12-16,0 0-7 0,39 19 0 15,14-4 0-15,-7-1-21 0,6 5-87 16,8-4-129-16,12-1-130 15,13 1 48-15,7-4-108 0</inkml:trace>
  <inkml:trace contextRef="#ctx0" brushRef="#br0" timeOffset="5405">13491 2182 782 0,'0'-30'104'15,"0"30"-15"-15,0 0-14 0,0 0 1 16,0 0-19-16,0 0 24 15,0 0-47-15,0 0 22 0,0 0-12 16,0 0-20-16,0 0 5 0,0 0-4 16,0 0-5-16,0 0-15 15,0 0-16-15,0 0 3 0,0 0-14 16,0 0 15-16,0 0-15 16,0 0-42-16,0 0 36 15,0 0-4-15,0 0 22 0,0 0-27 16,0 0 37-16,0 0-16 0,0 0 29 15,0 0-22-15,0 0 35 16,0 0-41-16,0 0 45 0,0 0-45 16,-13-29 15-16,13 29 0 0,0 0-5 15,0 0 16-15,0 0-20 16,-6-30 3-16,6 30 37 0,0 0-39 16,0 0 64-16,0 0-13 15,0 0 10-15,0 0 1 16,0 0 8-16,0 0-2 0,0 0-22 15,0 0 2-15,0 0-13 0,0 0-12 16,0 0-10-16,0 0 4 16,0 0-1-16,0 0 12 0,0 0-10 15,0 0 5-15,0 0-5 16,0 0-21-16,0 0 14 0,0 0 19 16,0 0 37-16,0 0 29 0,0 0-32 15,0 0-1-15,0 0-10 16,0 0-1-16,0 0-6 0,0 0 15 15,26 30 6-15,-6-4-22 0,-20-26-23 16,13 29 1-16,0 1-8 16,0-4 4-16,0 3 10 15,-6 5-3-15,6 3 56 0,0-1-26 16,0 1-15-16,0 0-31 16,0-3 10-16,-6-1-7 0,0-4-10 15,6 1 8-15,0-4-3 0,-13-4 0 16,0-22 10-16,6 26-21 15,-6-26-2-15,7 26 19 0,-7-26-10 16,0 0-112-16,0 0-57 0,0 0-102 16,0 0-133-16,0 0 135 15,0 0-51-15,0 0-84 16</inkml:trace>
  <inkml:trace contextRef="#ctx0" brushRef="#br0" timeOffset="5972">13899 2463 350 0,'0'0'60'0,"0"0"7"15,0 0 13-15,0 0 13 16,0 0-39-16,0 0-2 15,0 0-27-15,0 0-11 0,0 0 20 16,0 0 29-16,0 0 19 0,0 0 43 16,0 0-28-16,0 0 42 15,0 0-24-15,0 0-59 0,0 0-13 16,19 33-9-16,-19-33-21 0,27 33 16 16,-27-33 8-16,33 15-13 15,-7-8-24-15,-26-7 15 0,39 0-13 16,-39 0-12-16,40-7 13 0,-14 0 17 15,-26 7-25-15,33-26-3 16,-33 26 3-16,26-41 22 16,-19 8-17-16,-1 7-10 0,-6 26 6 15,0-37 21-15,0 37-1 0,0 0-16 16,-33-18 9-16,-6 10 15 16,6 16 28-16,-6 10 6 0,-1 4 25 15,40-22-59-15,-33 41 12 16,7-11-6-16,26-30-8 0,-13 36-16 15,13-36 22-15,7 34-11 0,-7-34-7 16,0 0 14-16,0 0-13 16,26 29 6-16,-26-29 15 0,33 11 12 15,-7-14-27-15,-26 3-11 16,0 0 19-16,33-26-14 0,-20 0-21 16,-13 26 22-16,7-37-1 15,-7 11-8-15,0 26-33 0,0 0-105 16,-20-29-185-16,20 29-106 0,-33-15-43 15</inkml:trace>
  <inkml:trace contextRef="#ctx0" brushRef="#br0" timeOffset="8388">13853 2396 618 0,'0'0'89'16,"0"0"-22"-16,0 0-3 0,0 0-33 15,0 0-8-15,0 0 16 16,0 0-21-16,0 0 6 16,0 0 22-16,0 0-23 0,0 0 106 15,0 0 27-15,0 0-45 0,0 0-38 16,26 34-65-16,-19-1 18 16,-1 0 47-16,-6 0-21 0,-6 4 12 15,-8-3-12-15,8 2-52 0,-7-2 13 16,6-1-10-16,-6 4-7 15,0-4 8-15,-7 0-7 0,7 1-93 16,13-34-96-16,-20 29-72 0,20-29-18 16,0 0-117-16</inkml:trace>
  <inkml:trace contextRef="#ctx0" brushRef="#br0" timeOffset="8890">14464 2348 464 0,'0'0'109'0,"0"0"-34"0,0 0 2 16,-26 15 1-16,26-15-17 15,0 0 9-15,0 0 5 0,-20 37-43 16,20-37 20-16,0 0-36 0,0 30-10 16,0-30 27-16,0 0-4 15,0 0-34-15,0 0 43 0,0 0-38 16,0 0 5-16,33 7 5 15,-33-7 12-15,0 0 20 0,0 0-35 16,0 0 3-16,0 0 30 16,6-33-28-16,-6 33-16 0,0 0 23 15,-33-19-15-15,33 19-9 16,-46 0 32-16,14 4-23 0,32-4-19 16,-33 18 6-16,33-18 32 0,0 0 9 15,-20 30-40-15,20-30 36 16,0 0-36-16,26 30 8 0,7-12-16 15,-7-11 8-15,7-3 17 0,-33-4-101 16,46-7-34-16,-13-1 40 16,0-6-95-16,-33 14-93 0</inkml:trace>
  <inkml:trace contextRef="#ctx0" brushRef="#br0" timeOffset="9313">14799 2352 626 0,'0'0'115'0,"0"0"16"16,0 0-10-16,0 0-59 15,0 0-39-15,0 0 3 16,0 0-19-16,0 0 0 0,0 0 12 15,0 0-33-15,0 0 14 0,20 33-5 16,-20-33-27-16,0 0 39 16,0 0-31-16,0 0 21 0,0 0 13 15,0 0-22-15,33-22 32 0,-33 22-30 16,0 0 10-16,13-29 33 16,-13 29 67-16,0 0 18 0,0 0-77 15,0 0-2-15,0 0-16 16,-40 11 7-16,1 3-10 0,39-14 0 15,0 0 23-15,-33 37-32 0,33-37-11 16,-20 37 21-16,20-37-7 16,0 0-10-16,0 0-1 15,13 30 4-15,-13-30-19 0,0 0 0 16,0 0-66-16,46-4-85 0,-13-7 15 16,-33 11-77-16,40-26-117 15</inkml:trace>
  <inkml:trace contextRef="#ctx0" brushRef="#br0" timeOffset="9585">15515 2097 953 0,'0'0'288'0,"0"0"8"16,-33 48-13-16,7 0-79 0,0 15-27 16,0 7-17-16,-7 4-69 15,6 4-48-15,1-8-18 0,6 0-25 16,-6 0 15-16,6-7-15 0,1-11-90 16,-1-4-140-16,7-8-114 15,0-10-59-15,13-30 63 16,0 0-54-16</inkml:trace>
  <inkml:trace contextRef="#ctx0" brushRef="#br0" timeOffset="9845">15712 2363 882 0,'0'0'184'0,"0"0"72"16,0 0 7-16,0 0-70 16,0 0-75-16,33 7-41 15,0 1-41-15,-7-1-22 0,7-3-3 16,0 0 8-16,0-4-37 0,-33 0 10 16,33 3-14-16,-33-3-126 15,26-3-119-15,-26 3-12 0,0 0 109 16,26-8-99-16,-26 8-84 0</inkml:trace>
  <inkml:trace contextRef="#ctx0" brushRef="#br0" timeOffset="10081">16310 2237 769 0,'33'-7'138'0,"-33"7"42"15,33 0 11-15,-33 0-7 0,40 7-1 16,-14 5-41-16,-26-12-34 16,39 11-53-16,-6-4-37 0,-33-7-2 15,40 11 4-15,-8-4-15 0,-32-7-41 16,33 4-151-16,-33-4-87 16,33-4 27-16,0 1 61 0,0-8-45 15,0 3-43-15,-33 8-6 16</inkml:trace>
  <inkml:trace contextRef="#ctx0" brushRef="#br0" timeOffset="10262">16816 2241 657 0,'0'0'131'15,"0"0"-16"-15,0 0 58 0,0 0-15 16,46 15 20-16,-46-15-46 0,33 11-24 16,7-4-32-16,-1 1-16 15,7-1 12-15,7-3 7 0,-1 0-20 16,7-1 3-16,-6 1-18 0,6 0-7 15,-13-1-37-15,-13 1-3 16,-33-4-121-16,0 0-177 16,0 0-150-16,0 0-35 0</inkml:trace>
  <inkml:trace contextRef="#ctx0" brushRef="#br0" timeOffset="11309">1116 2769 653 0,'0'0'85'16,"0"0"-12"-16,0 0 14 0,0 0 76 15,0 0 136-15,0 0-9 16,0 0-44-16,39 34-22 0,-19 3-70 15,-1 0-23-15,1 3-61 0,-7 5-23 16,0-8-17-16,14 7-25 16,-14-7 15-16,-7 0-27 15,1-8 7-15,-7-29-57 0,13 41-158 16,-13-41-171-16,0 0-81 0,7 41 106 16,-7-41-85-16</inkml:trace>
  <inkml:trace contextRef="#ctx0" brushRef="#br0" timeOffset="11749">1832 3168 810 0,'0'0'91'0,"0"0"-7"0,0 0 1 16,0 0-23-16,0 0-54 15,0 0 23-15,0 0-14 0,0 0 3 16,33-22 13-16,-33 22-17 16,33-11-16-16,-33 11 47 0,0 0-23 15,32-18 21-15,-32 18 6 0,33-26 7 16,-33 26 2-16,20-30 6 16,-20 30-26-16,13-29 115 0,-13 29 4 15,0 0-31-15,0 0-30 0,0 0-49 16,0 0-31-16,0 0 3 15,-33 15-3-15,33-15-18 16,-33 36-10-16,14-2 12 0,19-34-2 16,-7 33-5-16,7-33 13 0,13 33-16 15,-13-33 4-15,40 22-9 16,-7-14-26-16,-1-8-28 0,1 0 11 16,-6-8 8-16,-27 8-31 0,32-18 23 15,-32 18 12-15,0 0-43 16,20-33-16-16,-20 33 4 0,0 0-42 15,0 0-60-15,-6-26-20 0,6 26-16 16,0 0-49 0</inkml:trace>
  <inkml:trace contextRef="#ctx0" brushRef="#br0" timeOffset="11989">2620 2910 970 0,'0'0'220'16,"0"0"63"-16,0 0 25 15,0 0-18-15,-32 18-69 16,-1 16-79-16,0-1-73 0,13 7-32 16,0 8-2-16,7 1-10 0,-6-1-19 15,5-4-1-15,8 4-12 16,-7-4-144-16,6-3-177 0,7-41-156 15,-6 52 104-15,6-52 56 0,13 37-32 16</inkml:trace>
  <inkml:trace contextRef="#ctx0" brushRef="#br0" timeOffset="12460">2811 3047 844 0,'26'-26'94'0,"-26"26"-57"15,0 0-14-15,0 0 52 16,40-19 19-16,-40 19-80 0,33 0 23 16,-1 8-8-16,-5-5-23 0,6 1 0 15,-1 0 4-15,8-1 0 16,-7-3-10-16,6 4 3 0,1-4-3 16,-1-7-54-16,-6 3 13 0,-33 4 18 15,33-18 13-15,-33 18 15 16,33-23-5-16,-33 23 19 0,0 0-11 15,0 0 6-15,0 0-23 0,19-29 18 16,-19 29 10-16,0 0-12 16,0 0-7-16,0 0 16 15,0 0-6-15,0 0-16 0,0 0 1 16,33-19 18-16,0 12-20 0,6 3 10 16,1 1-3-16,6-1-15 15,-7 0 15-15,-6 4 3 0,0-4-3 16,0 1 0-16,-7-1 15 0,-26 4-7 15,33 0 10-15,-33 0-23 16,0 0 16-16,33 0-11 0,-33 0-19 16,0 0 4-16,0 0-42 15,0 0-29-15,0 0-13 16,0 0-12-16,0 0 31 0,0 0 14 16,33 0-9-16,-7 11 43 0,7 0-63 15,6 0-48-15,1 0 2 16,6 0 12-16</inkml:trace>
  <inkml:trace contextRef="#ctx0" brushRef="#br0" timeOffset="12689">4488 2673 948 0,'0'0'149'0,"0"0"20"0,-40 8 62 15,7 7-15-15,0 10-14 16,1 12-9-16,-2 11-61 0,1 0-60 16,7 4-39-16,13 0-20 0,-7 3 8 15,7-7-8-15,0 0-30 16,13-3-132-16,-7-5-133 0,0 1-113 16,7-41 9-16,-6 48 24 0</inkml:trace>
  <inkml:trace contextRef="#ctx0" brushRef="#br0" timeOffset="13388">4770 3017 684 0,'0'0'35'0,"0"0"99"0,0 0-24 16,0 0-42-16,26-4 16 0,-26 4-26 15,0 0-28-15,0 0-13 16,33 4 5-16,-33-4 7 0,33 4-21 16,-7-1-5-16,7-3-8 0,-6-3-51 15,-27 3-1-15,39-8-9 16,-6-3 11-16,-33 11 13 16,33-11 21-16,-33 11 14 0,39-15-4 15,-6 4 2-15,-7-4-1 0,-26 15 10 16,40-18-11-16,-40 18 3 15,26-22 8-15,-26 22-4 0,0 0-8 16,33-22 18-16,-33 22-6 0,0 0 4 16,26-22-11-16,-26 22-6 15,0 0 0-15,33-12-13 0,-33 12 0 16,33-7-3-16,-33 7 16 0,0 0-1 16,26 0 9-16,-26 0 5 15,0 0-7-15,0 0 10 16,33-4 11-16,-33 4 0 0,0 0-4 15,39-3-3-15,-12-1-4 0,-27 4 6 16,39-7 11-16,-6 7-17 16,0-4 11-16,-7 4-10 0,-26 0-4 15,40 0 0-15,-40 0-4 0,26-8 7 16,-26 8 3-16,0 0-3 16,0 0 2-16,33 8-21 0,-33-8-30 15,0 0-2-15,0 0 21 0,0 0 3 16,0 0 24-16,0 0 0 15,0 0 6-15,0 0 4 0,0 0 3 16,0 0 2-16,0 0 11 16,0 0 87-16,0 0 0 0,26 7 14 15,-26-7 25-15,33 8-13 16,-33-8 24-16,39 7-3 0,1-3-39 16,-14-4 8-16,7-4-19 0,0 0 16 15,-33 4-18-15,39-3-61 16,-13 3-4-16,-26 0-25 0,33-8-24 15,-33 8-79-15,0 0-97 0,40 0-147 16,-40 0 4-16,46 0 6 16,0 0 16-16,6 4-55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33:04.03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2241 214 687 0,'0'0'133'15,"0"0"23"-15,0 0 2 0,0 0 6 16,13-37 7-16,-13 37 38 16,0 0 6-16,0 0-32 15,0 0-46-15,0 0-66 0,0 0-45 16,0 0-17-16,0 0 4 16,0 0-6-16,0 0-14 0,0 0 7 15,-20 37 8-15,20-7 0 16,0-30-5-16,0 0-8 15,20 33-14-15,-20-33-9 16,33 7-11-16,0-10 1 0,-7-12 15 16,13-7 9-16,-6-8 10 15,7-3 4-15,-8-8 0 16,-5 0 13-16,-1 1-9 0,-6 7 39 16,-20 33 27-16,6-26-10 15,-6 26 7-15,-59 3 22 0,-20 23-20 16,-19 8-17-16,-14 14-12 15,-6 7 17-15,-14 4-23 16,-6-3-17-16,0 3 21 0,7-11 13 16,6-8-25-16,13-6-22 15,7-12 4-15,7-4 5 16,12-18-10-16,1-7-6 0,13-4 9 16,12-15-17-16,1-4-27 15,13-7-21-15,7-3-2 16,13-5 22-16,6 5 19 0,20 40 20 15,-26-34-8-15,26 34-9 16,0 0 27-16,-40 0 36 0,-6 15-15 16,0 11 5-16,-6 18 20 15,-1-3-26-15,-6 3-8 16,0 4-1-16,6-3-14 16,7-12-10-16,0-7-78 0,7 0-214 15,39-26-252-15,-40 18-124 16,14 1 37-16</inkml:trace>
  <inkml:trace contextRef="#ctx0" brushRef="#br0" timeOffset="177">289 931 1817 0,'66'-4'222'0,"13"-3"-7"15,6-1-78-15,7-6-79 16,0 2-17-16,0-2-188 16,0-1-334-16,-6 0-166 15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33:14.323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2395 983 1085 0,'0'0'217'15,"0"0"-1"-15,0 0 21 16,0 0-55-16,0 0-45 16,0 0-78-16,0 0-35 0,33 0 5 15,-33 0-18-15,39-11-18 16,-39 11-17-16,40-23-30 0,-40 23 4 15,46-40-40-15,-46 40 39 16,33-37 31-16,-33 37 37 16,0 0-38-16,0 0 99 0,0 0 8 15,0 0 3-15,0 0-14 16,0 0-30-16,-40 18-2 0,1 1-18 16,-7-1-25-16,6 4 11 15,-6-3 1-15,46-19-2 16,-46 18-10-16,46-18 2 15,0 0-2-15,-39 4-84 0,39-4-39 16,0 0-32-16,0 0-6 16,-20-48 39-16,14 11 56 15,6 37 10-15,0 0 25 0,0-44 31 16,0 44 20-16,0 0-35 16,0 0 81-16,0 0 36 0,0 0-17 15,0 0-23-15,0 0-19 16,-33 37 14-16,33-37-37 15,-46 37-11-15,46-37-22 16,-46 29 24-16,46-29 5 0,-53 19-4 16,53-19 45-16,-33-4 15 15,33 4 15-15,0 0-17 16,-33-48-22-16,27 0 11 0,6-4-28 16,13 0 6-16,7 1 1 15,6-5-14-15,7 1-9 0,13 3-24 16,0 8 19-16,-46 44-25 15,46-48-171-15,-46 48-207 16,0 0-86-16,46 3 40 16,-46-3-87-16</inkml:trace>
  <inkml:trace contextRef="#ctx0" brushRef="#br0" timeOffset="153">1922 1444 1353 0,'0'0'302'16,"52"8"-12"-16,-6-12-98 0,7-11-104 16,6-7-127-16,-6-11-233 15,-1-11-173-15,-6-8-209 16</inkml:trace>
  <inkml:trace contextRef="#ctx0" brushRef="#br0" timeOffset="525">2007 81 1445 0,'0'0'169'15,"0"0"118"-15,0 0-8 16,0 0-64-16,-39 48-50 15,13 15-57-15,6 3-46 0,0 5-32 16,-6 3 3-16,0-4-5 16,-14-4-8-16,-6-7-9 15,-6-3-23-15,-8-12 17 0,-5-11 5 16,6-7-7-16,-1-7-7 16,14-19-1-16,0-8 14 0,7-10-4 15,19-19-20-15,7-11 33 16,13-11-11-16,13-8-11 0,14-7-2 15,5 12 18-15,8-1-12 16,6 4-5-16,0 7-9 16,-46 52-188-16,59-52-189 0,-59 52-192 15,46-37-131-15</inkml:trace>
  <inkml:trace contextRef="#ctx0" brushRef="#br0" timeOffset="701">1508 465 1640 0,'0'0'340'0,"0"0"20"16,0 0-102-16,0 0-135 0,0 0-52 16,0 0-133-16,0 0-211 15,0 0-300-15,0 0-153 16</inkml:trace>
  <inkml:trace contextRef="#ctx0" brushRef="#br0" timeOffset="976">838 779 1528 0,'0'0'241'0,"0"0"-50"16,-33-33-59-16,33 33-55 16,-40-18-22-16,40 18-27 0,-52 7 4 15,-1 15 47-15,1 8-15 16,6 10-16-16,0 1 5 0,6 11-12 16,-6 0-24-16,7-4-8 15,6-4-3-15,0-3-124 16,33-41-163-16,-39 33-152 0,39-33-81 15,-40 22 12-15</inkml:trace>
  <inkml:trace contextRef="#ctx0" brushRef="#br0" timeOffset="1165">976 44 1603 0,'46'-18'269'0,"6"10"-62"0,-6 1-61 16,-46 7-73-16,53-7-59 15,-53 7-156-15,46-4-277 0,-46 4-62 16,0 0-71-16</inkml:trace>
  <inkml:trace contextRef="#ctx0" brushRef="#br0" timeOffset="1472">397 573 1221 0,'-33'-45'271'15,"33"45"46"-15,0 0-66 16,0 0-97-16,-19-33-40 0,19 33-20 15,0 0-40-15,0 0-5 16,-40-15-4-16,40 15 4 0,-52 19 3 16,12 10 27-16,8 12 10 15,-8 11-1-15,14 7 7 16,-7 15-9-16,0 11-17 0,13 7-39 16,1 8-14-16,12-1 1 15,7-3-13-15,7-3-14 0,6-8-90 16,0-11-216-16,13-8-406 15,1-7-65-15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33:10.460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2503 542 681 0,'0'0'95'15,"0"0"16"-15,0 0 54 0,0 0-68 16,0 0-6-16,0 0 5 16,0 0-33-16,0 0-17 15,0 0 9-15,0 0-37 0,0 0 9 16,0 0 19-16,0 0-1 16,0 0-10-16,0 0-9 15,0 0-20-15,0 0-1 16,0 0-22-16,0 0 27 0,0 0 26 15,0 0-36-15,0 0 14 16,0 0 6-16,0 0-2 16,0 0 96-16,0 0-51 0,0 0-14 15,0 0-23-15,0 0-21 16,0 0 10-16,0 0 29 0,0 0-22 16,0 0-17-16,0 0 6 15,0 0 1-15,0 0 0 16,0 0-4-16,0 0-1 0,0 0-36 15,0 0 35 1,0 0 8-16,0 0 0 0,0 0-24 16,0 0 10-16,0 0 18 15,0 0-2-15,0 0-21 0,0 0 8 16,-6 44-14-16,6-44 11 16,0 0 9-16,0 0-28 15,0 0 22-15,0 0 13 0,0 0-16 16,0 0 6-16,0 0-13 15,0 0 4-15,0 0 26 0,0 0 8 16,0 0-28-16,0 0-11 16,0 0 22-16,0 0-17 15,-46 26 12-15,46-26 31 16,-40 15 13-16,40-15 4 16,-46 22 34-16,7 4-21 0,-1-1-15 15,1 9-9-15,-1-1-8 16,40-33-19-16,-52 55-1 0,12-10-14 15,1-12 8-15,39-33-5 16,-46 41-57-16,7-16-207 16,39-25-336-16,-46 15-79 0</inkml:trace>
  <inkml:trace contextRef="#ctx0" brushRef="#br0" timeOffset="252">2109 1040 1179 0,'0'0'239'0,"52"-51"34"16,-52 51 24-16,53-41-76 16,-53 41-37-16,59-18-73 0,-19 10 2 15,-40 8-18-15,39 11-50 16,-39-11 7-16,0 0-46 15,7 37 12-15,-7-37-34 16,-20 45-83-16,20-45-156 16,-53 47-199-16,7-22-107 0,0 1 55 15</inkml:trace>
  <inkml:trace contextRef="#ctx0" brushRef="#br0" timeOffset="1035">1931 453 792 0,'0'0'127'0,"0"0"-33"0,0 0-44 15,0 0 7-15,0 0 102 16,0 0-82-16,0 0-21 15,0 0 50-15,0 0-69 0,0 0 25 16,0 0-40-16,-19 48 6 16,19-48 14-16,0 0-47 0,0 0 20 15,0 0-15-15,0 0 14 16,0 0-32-16,0 0 18 16,0 0 19-16,0 0-47 15,0 0 48-15,0 0-45 0,0 0 33 16,0 0-11-16,0 0 0 15,-47 22 18-15,47-22-25 16,-46 26 3-16,46-26 17 0,-46 33-22 16,6-3 19-16,40-30-17 15,-39 37 23-15,39-37-23 0,-40 33-3 16,40-33 10-16,0 0-13 16,0 0 32-16,0 0-23 15,0 0 40-15,0 0-33 0,0 0-5 16,0 0 20-16,0 0-31 15,-39 0-19-15,39 0 23 16,0 0 12-16,0 0-13 16,0 0-3-16,0 0 43 0,0 0-51 15,-39-11 33-15,39 11-3 16,-53 11-9-16,20 0 3 16,33-11-3-16,-46 26 53 0,46-26-50 15,-39 26 8-15,39-26 13 16,0 0-41-16,0 0 31 0,0 0 4 15,0 0-9-15,0 0 8 16,0 0-29-16,0 0 30 16,0 0-19-16,0 0 22 0,0 0 1 15,0 0-52-15,0 0 40 16,0 0-17-16,0 0 10 16,0 0 20-16,0 0-32 15,0 0 2-15,0 0 3 0,0 0-1 16,0 0 8-16,0 0-19 15,0 0 25-15,0 0-31 0,0 0-24 16,0 0 8-16,0 0-59 16,0 0 26-16,0 0 34 15,0 0-45-15,0 0-31 0,0 0-36 16,0 0-63-16,0 0-161 16</inkml:trace>
  <inkml:trace contextRef="#ctx0" brushRef="#br0" timeOffset="1407">1523 708 413 0,'0'0'61'0,"0"0"9"16,0 0-50-16,0 0 3 0,0 0 41 15,0 0-27-15,-39-11 62 16,39 11-29-16,0 0 31 16,-46 33 0-16,46-33-20 0,-53 48 37 15,20-4 12-15,7-3 29 16,-7 7 24-16,0 4 25 0,0 3-67 15,0 3 17-15,-6-2-47 16,-7-1-56-16,7-3-29 16,-7-4-6-16,0-11-20 0,6-8-21 15,1-6-194-15,39-23-204 16,-53 18-98-16,14-14 5 16</inkml:trace>
  <inkml:trace contextRef="#ctx0" brushRef="#br0" timeOffset="1656">1582 151 1099 0,'0'0'144'0,"13"-48"73"0,-13 48-5 15,27-52-61-15,-27 52-53 16,0 0-20-16,52-37-35 16,-12 23-43-16,-40 14 23 0,46 7-14 15,-46-7-55-15,0 0-88 16,19 48-205-16,-19-48-118 0</inkml:trace>
  <inkml:trace contextRef="#ctx0" brushRef="#br0" timeOffset="2127">938 745 930 0,'0'0'164'0,"0"0"-4"0,0 0 15 16,0 0-43-16,-6-37-36 15,6 37-13-15,13-41-34 0,-13 41 17 16,46-33 31 0,-46 33 30-16,46-11 44 0,-7 11-55 15,-39 0-6-15,0 0-20 16,20 44-54-16,-27-3-11 0,-6 3-15 15,-13-3-10-15,-7-4-18 16,-6 0-115-16,-1-4-146 16,1-7-188-16,-1-8-39 0,7-3-41 15</inkml:trace>
  <inkml:trace contextRef="#ctx0" brushRef="#br0" timeOffset="2407">813 597 892 0,'0'0'154'0,"0"0"99"16,0 0 39-16,0 0-57 16,0 0-60-16,0 0-42 0,0 0-32 15,0 0-7-15,0 0-17 16,0 0-14-16,0 0 0 15,0 0-11-15,0 0-20 0,-26-48-25 16,13 0-5-16,19-7 5 16,8-5-16-16,-1 6-48 15,6 13-48-15,-19 41-135 16,0 0-137-16,0 0-49 0,0 0-15 16</inkml:trace>
  <inkml:trace contextRef="#ctx0" brushRef="#br0" timeOffset="2604">602 1150 958 0,'-7'-55'121'0,"7"8"39"16,20 2-26-16,-20 45-11 15,34-48-51-15,-34 48-61 16,0 0-18-16,46-22-37 15,-46 22-71-15,0 0-112 0,0 0-41 16,0 0-71-16</inkml:trace>
  <inkml:trace contextRef="#ctx0" brushRef="#br0" timeOffset="3124">563 236 712 0,'0'0'65'16,"0"0"68"-16,0 0-18 16,0 0 30-16,0 0-70 15,-27 59 5-15,1-15 1 0,26-44-59 16,-33 47-29-16,33-47 24 15,-39 45 6-15,39-45-8 0,0 0-18 16,0 0 22-16,-46 37-43 16,46-37 15-16,0 0 0 15,0 0 6-15,-59 29 3 16,59-29-9-16,-53 30 11 0,53-30-10 16,-46 29 12-16,46-29-4 15,0 0 23-15,0 0-32 16,-46 41-21-16,46-41 47 0,0 0-38 15,0 0 55-15,0 0-42 16,-13 44-14-16,13-44 56 0,0 0-9 16,0 48-13-16,0-48 110 15,-7 60 45-15,-6-9-25 16,-7 1-14-16,1 3-1 16,-14 1-42-16,7-8-25 0,6 3 12 15,0 0 1-15,7-3 7 16,13-3 9-16,13-5-23 15,-13-40-48-15,53 52 1 0,6-19-7 16,13-11-117-16,-6-7-186 16,0-15-204-16,-7-7-143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33:16.595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2166 592 1142 0,'0'0'252'0,"0"0"-25"16,0 0-90-16,0 0-73 0,0 0 11 15,0 0-12-15,0 0-29 16,0 0-18-16,0 0 12 0,0 0-20 16,0 0 9-16,-39 22 5 15,39-22-25-15,-33 11-5 0,33-11 72 16,-39 4 12-16,39-4 16 16,-40-15 6-16,40 15-34 15,-26-33-18-15,13 3-24 16,13-11-6-16,6-3-16 0,8 0-8 15,5 3-2-15,1 0 13 16,0 4-7-16,-20 37-136 0,19-36-166 16,-19 36-127-16,0 0-9 15,40 0-30-15</inkml:trace>
  <inkml:trace contextRef="#ctx0" brushRef="#br0" timeOffset="208">2134 898 1211 0,'0'0'272'0,"0"0"75"0,0 0-65 15,0 0-85-15,0 0-84 16,0 0-46-16,0 0-19 0,0 0-30 16,26-18-13-16,-26 18-16 15,39 7 17-15,-39-7-37 0,0 0-118 16,7 37-134-16,-7-37-173 15,-26 44-19-15,-7-10-7 0</inkml:trace>
  <inkml:trace contextRef="#ctx0" brushRef="#br0" timeOffset="508">1692 540 1222 0,'0'0'196'0,"0"0"24"16,0 0-4-16,0 0-43 15,0 0-66-15,-6 37-42 0,6-37-32 16,-33 33-9-16,0-11-14 16,-6-7 0-16,6-4-3 0,33-11 64 15,-40-4-14-15,40 4-15 16,-26-25-13-16,0-9-23 15,19-3 13-15,7-14-26 16,7-5 23-16,6-7-29 0,7 8 18 16,6 0-153-16,-6 3-128 15,6 8-146-15,-26 44 76 0,46-34-51 16</inkml:trace>
  <inkml:trace contextRef="#ctx0" brushRef="#br0" timeOffset="673">1515 1031 956 0,'-7'41'186'0,"7"-41"103"16,0 0-31-16,0 0-143 16,0 0-39-16,46-4-224 0,-46 4-155 15,40-29-139-15</inkml:trace>
  <inkml:trace contextRef="#ctx0" brushRef="#br0" timeOffset="1393">1192 577 856 0,'0'0'220'16,"0"0"11"-16,0 0-61 15,0 0-46-15,0 0-31 0,0 0 131 16,0 0-26-16,0 0-73 16,0 55-17-16,0 1-29 15,0-5-21-15,-7 5 21 16,-6-8-12-16,0 0-28 0,-7-4-22 16,1-3 0-16,-8-4-17 15,8-11 15-15,19-26-15 0,-40 29 10 16,40-29-3-16,-39 0-7 15,39 0 4-15,0 0-4 0,-33-55-3 16,20-4 3-16,6-8-13 16,14-10-40-16,6-5-61 15,7-3-70-15,-1 0-133 0,8 11-96 16,-1 8-101-16</inkml:trace>
  <inkml:trace contextRef="#ctx0" brushRef="#br0" timeOffset="1593">1146 182 1823 0,'0'0'269'15,"0"0"-32"-15,0 0-78 16,0 0-110-16,0 0-9 15,0 0-203-15,0 0-253 16,0 0-155-16,0 0-68 0</inkml:trace>
  <inkml:trace contextRef="#ctx0" brushRef="#br0" timeOffset="1949">797 514 1082 0,'0'0'69'0,"0"0"57"16,0 0 79-16,0 0-57 0,0 0-19 15,0 0-39-15,0 0 22 16,0 0-61-16,0 0-7 0,0 0-22 15,0 0 26-15,0 0 31 16,0 0 63-16,-53 11-11 0,7 15-3 16,13 11-36-16,-13 11-20 15,7 7-38-15,6 4-12 16,-7 1-19-16,8-9 4 0,-1 5-7 16,0-12-111-16,33-44-100 15,-33 44-72-15,33-44-121 16,0 0-76-16,0 0 101 0,0 0 8 15</inkml:trace>
  <inkml:trace contextRef="#ctx0" brushRef="#br0" timeOffset="2109">737 93 1468 0,'53'-37'160'0,"-6"15"28"0,-1 3-92 15,-46 19-39-15,53-15-60 16,-53 15-186-16,0 0-150 16,0 0-36-16,0 0-56 0</inkml:trace>
  <inkml:trace contextRef="#ctx0" brushRef="#br0" timeOffset="2384">468 396 789 0,'0'0'164'15,"0"0"-7"-15,0 0-1 16,-20-56-8-16,20 56-27 0,0 0-44 16,-19-44-25-16,19 44 16 15,0 0-3-15,-66-15 44 0,20 23-30 16,-1 14-1-16,1 18-8 15,6 12-11-15,1 7 1 0,6 15-16 16,0 11-30-16,7 8-2 16,6-1-12-16,7 0-56 15,0-3-187-15,6-4-238 0,7-15-8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2:30.132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1027 495 0,'0'0'117'0,"0"0"42"16,0 0 15-16,0 0 29 0,0 0 10 16,0 0-52-16,0 0 0 15,0 0 26-15,13 41-51 0,-7-8 19 16,-6 1-10-16,7-1 4 15,0-4-38-15,-1 1-5 16,-6-30-35-16,13 33-8 0,-13-33 1 16,0 0-13-16,0 0 10 15,0 0 15-15,40 22-31 0,-7-18-31 16,-7-19-1-16,20-14 2 16,-7-16-10-16,20-14-2 15,7-15-11-15,13-18-3 0,0-11-44 16,0-27-13-16,0-14-51 15,-7-11-89-15,0 0-69 0,-13 3-171 16,0 19-179-16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33:22.544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0 0 127 0,'0'0'-4'0,"0"0"4"15,0 0-22-15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33:24.8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0 266 558 0,'33'15'141'0,"0"-4"-19"15,-33-11-17-15,40 7-26 16,-40-7 6-16,39 15 44 0,0-8 6 16,1 1 18-16,-1 3-2 15,1-4-5-15,6 4-49 16,6 0-16-16,14 4-20 0,0-4-6 16,6 8-29-16,7-8-15 15,6 7 6-15,7-3-17 0,-6 0-17 16,-1-1 28-16,-6 1-2 15,-7-4-16-15,-13 0 11 0,-6-3 10 16,-14-1-20 0,-39-7 22-16,46 8-27 0,-46-8 8 15,0 0 3-15,0 0-49 16,0 0-63-16,0 0-17 0,0 0-78 16,0 0-121-16,0 0-13 15,0 0-11-15</inkml:trace>
  <inkml:trace contextRef="#ctx0" brushRef="#br0" timeOffset="472">414 0 608 0,'0'0'149'16,"0"0"-59"-16,0 0-5 0,0 0-20 16,0 0-18-16,0 0-1 15,0 0 65-15,0 0 65 0,0 0-50 16,0 0-60-16,0 0 12 15,0 0 17-15,0 0-78 16,-13 40 13-16,13-40-13 16,-46 48-10-16,0-11 11 0,0-3-36 15,-13-8 18-15,7-8 13 16,6 0-23-16,6-6 10 0,7-5 5 16,33-7-17-16,-33 4 21 15,33-4-27-15,0 0 14 16,0 0-6-16,0 0-1 0,40-4 26 15,6 4 13-15,0 4-32 16,6 7 17-16,1 4-21 0,0 3-9 16,6 8 20-16,-7 3-76 15,-6 5-132-15,0 3-21 0,-6 7-59 16,-1 0-94 0</inkml:trace>
  <inkml:trace contextRef="#ctx0" brushRef="#br0" timeOffset="1116">2143 192 755 0,'0'0'123'16,"0"0"-13"-16,0 0-19 15,0 0 7-15,0 0 23 16,-46-4 2-16,0 8-42 15,-7 11-10-15,-6 7 46 0,0 11 17 16,-14 4 4-16,1 15 0 16,-7 7-25-16,-6 11-19 0,-1 8-11 15,-6 3-19-15,7 4-26 16,6-4-20-16,14-3-18 16,5-1 59-16,21-3-13 0,6-7 6 15,20-8-18-15,13 0-1 16,13-7-8-16,20-4-5 0,20-4-11 15,12-3-24-15,14-15 20 16,6-1 4-16,14-10 0 0,0-11-17 16,6-8 5-16,0-11 21 15,7-14-18-15,-7-15-3 0,0-8 3 16,-13-15-5 0,0-18 5-16,-13-11 0 0,-14-18 0 15,-5-12-14-15,-21 1 20 16,-6 3-6-16,-33 14 5 0,-13 16-12 15,-20 11 12-15,-26 14 2 16,-14 19-11-16,-12 11 4 0,-7 15 0 16,0 7 0-16,7 12-5 15,6 6 2-15,6 9-84 16,14 2-85-16,13 1-121 16,46-15-147-16,-39 41-18 0,32-4-43 15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33:29.41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14614 1160 775 0,'0'0'181'16,"0"0"71"-16,-59-7-23 0,20 14-62 15,-7 5-33-15,0 10-10 16,-7 4-12-16,1 3-14 15,-8 8-33-15,-5 0-2 0,-14 7-3 16,-7 4-8-16,-12 0 7 16,-14 0-35-16,-19 0-2 0,-7 1 2 15,-13-9-24 1,-7 1 0-16,0-1 0 0,0-3-7 16,1 0 23-16,-1 0-24 15,-6-11 28-15,13 0 4 0,-7-4 33 16,13-3 2-16,1-5-23 15,-1 1-4-15,1-7-23 0,-8-1 3 16,8 0-16-16,-1-3-2 16,1 0 14-16,-7-1-3 0,6 1 6 15,-13 0-11-15,1 0 0 16,-1-1-4-16,-6 1-2 0,-1 0 23 16,1-1-29-16,-7-3 4 15,-13 0-4-15,-6 4 4 16,6-4 8-16,0-4 0 15,-7 4 16-15,7-3-13 0,7-8-14 16,-7-1 14-16,6 5 7 0,1-4-8 16,6 0-13-16,-6 0 17 15,-1 0-11-15,-12-4 1 0,12 0 11 16,-6-3-12-16,13-1 14 16,0 4-9-16,14-7 12 0,-8 4-8 15,1-4 4-15,6-1-15 16,-6-2 7-16,6-1 0 15,-6-4 3-15,-7 4-9 0,7-3 12 16,6 7 1-16,-6-4-7 16,6 0 6-16,7 0-10 0,7 0 12 15,6 4-8-15,6-4 11 16,1 0-11-16,6 0 7 0,0 1-7 16,7-1 10-16,-7 0-14 15,0 0 8-15,7 0-4 0,-7 4 3 16,7 0-3-16,6 0 0 0,0-1 6 15,0 1-9-15,14 0 8 16,-1 4-5-16,14-5 0 0,6 5-12 16,7-1 22-16,6 1-5 15,13 0 3-15,-6-1-21 0,7 1 19 16,-1-5-22-16,7 1-33 16,-6 4 3-16,-1-4 46 15,0 3-17-15,7 1 20 0,46 18-17 16,-59-22 26-16,13 3-21 15,46 19 17-15,-46-18-13 0,46 18 16 16,0 0-16-16,-52-26 8 16,52 26-21-16,0 0 31 0,-46-34-25 15,46 34 24-15,0 0-15 16,-53-40 7-16,53 40-38 0,-46-41 21 16,46 41 0-16,0 0 6 0,-52-40 1 15,52 40 13 1,0 0-18-16,-59-48 4 0,59 48 13 15,0 0-14-15,-46-45 16 0,46 45-8 16,-53-33 0-16,53 33-28 16,-53-26 19-16,53 26-18 0,-52-22 27 15,52 22-7-15,-59-22 4 16,59 22 8-16,-59-19-5 0,59 19 7 16,-60-26-15-16,14 4 22 15,46 22-14-15,-52-26 0 0,52 26 0 16,-53-29-5-16,53 29 5 15,-46-33-12-15,46 33 23 16,-46-37-17-16,46 37 18 0,0 0-12 16,0 0 9-16,-46-37-24 15,46 37 20-15,0 0-5 0,0 0 0 16,0 0 0-16,0 0-12 16,0 0 27-16,0 0-27 0,0 0 26 15,-46-41-19-15,46 41 5 0,0 0 6 16,0 0-16-16,0 0 24 15,-52-48-24-15,52 48 15 0,0 0-21 16,-46-44 24-16,46 44 0 16,0 0-8-16,0 0 8 0,-46-41-27 15,46 41 29-15,0 0-22 16,0 0 25-16,0 0-20 16,0 0 18-16,-46-41-19 0,46 41 12 15,0 0-10-15,0 0 3 16,0 0-13-16,0 0 19 0,0 0 9 15,0 0-21-15,0 0 19 16,0 0-19-16,13 59 13 0,-7-7-19 16,14-4 19-16,-7 0-2 15,7 4 15-15,0 0-27 0,-1 3 21 16,-5-3-26-16,5-8 27 16,-19-44-5-16,7 59 2 15,-1-14-28-15,-6-45 30 0,0 0-5 16,7 44 6-16,-7-44-12 0,0 0 31 15,0 0-40-15,0 0 20 16,0 0-21-16,0 0 23 0,0 0-8 16,0 0-13-16,0 0 21 15,0 0-23-15,0 0 20 0,0 0-24 16,-20-59 29-16,7 7-21 16,7 0 13-16,-8 1-22 0,8-1 24 15,-1 8-20-15,1-1 29 16,6 45-26-16,-7-51 22 0,7 51-20 15,-13-41 12-15,13 41-15 16,0 0 20-16,0 0-14 16,0 0 3-16,0 0-13 0,-13-44 17 15,13 44 1-15,0 0-2 16,0 0-13-16,0 0 17 0,0 0-16 16,0 0 6-16,0 0 10 0,0 0-5 15,0 0-2-15,-7-45 4 16,7 45-10-16,0 0 6 0,0 0 0 15,0 0 0-15,0 0 0 16,0 0-6-16,0 0 2 0,0 0-8 16,0 0 22-16,0 0-22 15,0 0 21-15,46 22-14 16,0-3 19-16,7 3-17 0,6-3 10 16,7-1-16-16,13 0 16 15,-1-3-16-15,1 0-96 0,-6-8-188 16,-14 1-93-16,-59-8 20 15,65 11-84-15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33:49.327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2734 447 451 0,'0'0'110'0,"0"0"-14"16,0 0 3-16,0 0 5 15,0 0-45-15,0 0-44 0,0 0-15 16,0 0 18-16,0 0 30 16,0 0 8-16,0 0-12 0,26 33 15 15,-6-3 21-15,-20-30-23 16,26 40 41-16,-6-3-30 0,-7-4-5 16,7 1 34-16,-7-1-40 15,0-4 1-15,-7 1-1 16,1 0 1-16,-7-30-13 0,0 40 0 15,-7-7-23-15,7-33-9 0,-19 37 37 16,19-37-70-16,-46 34 12 16,0-16 4-16,-7-7-10 0,1-3 14 15,-1-5 7-15,0-3 7 16,7-3-69-16,7-8 0 0,0-4-23 16,12-4-19-16,27 19-9 15,-26-29 18-15,26 29 49 0,-13-41 1 16,26 8 10-16,13 3-16 15,7 8 38-15,7-4-21 16,-1 11 14-16,7 8 39 0,-13 7-12 16,-7 4-65-16,-26-4 121 0,33 26 48 15,-20 3 9-15,-6 8-33 16,-14 0-7-16,-13 0-16 0,-6 0-3 16,-7 4-13-16,-13-8-2 15,-6 4-26-15,-1-4-19 0,-6-7-2 16,6-4-13-16,1-3-11 15,6-12-67-15,6 0-103 0,8-10-103 16,32 3 9-16,-33-15-49 16,20-4-88-16</inkml:trace>
  <inkml:trace contextRef="#ctx0" brushRef="#br0" timeOffset="245">3351 0 849 0,'0'0'200'0,"0"0"57"16,0 0-22-16,-13 40-44 0,-6 1-45 15,-8 0-61-15,-6-4-27 16,1 3-35-16,-1-7-26 15,-7 4-4-15,1-3-161 0,-1-5-168 16,-6-3-38-16,-6 0 25 16</inkml:trace>
  <inkml:trace contextRef="#ctx0" brushRef="#br0" timeOffset="579">2155 565 782 0,'-6'37'134'0,"6"-37"16"16,-7 29 32-16,7-29 16 0,-6 34-2 16,6-34-29-16,0 0-28 15,-20 29-20-15,0-7-53 0,20-22-4 16,-26 19 14-16,26-19 6 15,0 0 22-15,-20 11 0 0,20-11-56 16,0 0-14-16,-26-15-24 0,13-11-6 16,6 1 2-16,1-12-9 15,6-4 7-15,0-7 3 0,0 0-28 16,6 4-60-16,1-1-41 16,-1 5-106-16,1 3-75 15,0 7-92-15,-7 30 136 0,0 0-108 16,13-30-42-16</inkml:trace>
  <inkml:trace contextRef="#ctx0" brushRef="#br0" timeOffset="768">2169 314 815 0,'32'-8'88'15,"1"-3"-10"-15,7-7 39 16,-1 3-2-16,7 0-10 15,7 0-28-15,6 1-19 0,0-1-43 16,-6 8 5-16,-1 3-68 16,-19 0-135-16,-33 4-19 0,0 0-50 15,0 0-97-15</inkml:trace>
  <inkml:trace contextRef="#ctx0" brushRef="#br0" timeOffset="1272">1505 484 502 0,'0'0'81'15,"0"0"-13"-15,0 0-21 16,0 0-6-16,0 0 2 0,0 0-14 16,0 0 5-16,0 0 18 15,0 0-10-15,0 0 14 16,0 0-13-16,0 0 28 0,0 0 50 16,0 0-59-16,0 0-13 15,0 0 9-15,0 0-28 0,13 40-1 16,-13-40 6-16,20 48 49 0,-7-14-6 15,0 3-42-15,0-8 20 16,-13-29-37-16,20 37 8 0,-20-37-7 16,7 33-14-16,-7-33 28 15,0 0-43-15,-20 34 16 0,20-34-4 16,-40 22-13-16,-6-11 10 16,7-7 10-16,0-4-28 15,39 0 37-15,-46-12-27 0,46 12 23 16,-40-29-23-16,40 29-2 15,-26-52 24-15,26 4-40 0,6 7 30 16,14 8-23-16,-20 33-4 0,46-40-101 16,-6 10-58-16,-1 4-36 15,-6 11-40-15,-33 15-121 0</inkml:trace>
  <inkml:trace contextRef="#ctx0" brushRef="#br0" timeOffset="1656">854 628 1085 0,'33'-11'29'0,"-33"11"4"15,0 0 67-15,0 0 4 0,0 0 13 16,0 0-25-16,0 0-25 16,0 0-54-16,0 0 12 15,0 0-22-15,0 0 21 0,-39 0-1 16,6 7 59-16,-6 0 44 0,-1 8 3 16,-6 0 26-16,0 11-4 15,0 3 11-15,0 5-41 16,-6-1 1-16,-1 0-42 0,7 4-31 15,-7-4-17-15,7 1-20 0,0-5 1 16,7-3-13-16,0-7-7 16,6-5-63-16,-7-10-139 0,1 3-139 15,6-7-155-15,33 0-17 16,-33-11 6-16</inkml:trace>
  <inkml:trace contextRef="#ctx0" brushRef="#br0" timeOffset="1840">605 277 1099 0,'52'-8'164'16,"-6"5"34"-16,0-5-13 0,7 1-66 15,6 3-43-15,7 1-39 16,-7 3-156-16,7-4-229 0,-7 4-135 15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33:56.815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1770 374 963 0,'-27'-15'124'16,"27"15"50"-16,0 0 2 0,0 0-56 16,0 0 37-16,0 0 25 15,0 0-23-15,-6 41-10 16,12 1-60-16,1 2-17 0,6 0-26 15,7 1-16-15,1-1 21 16,-8 0-23-16,-7-2-15 0,-6-9 7 16,-6 1-20-16,-15-1 4 15,-18-7-18-15,-7-1 3 0,-20-6 0 16,-6-4-34-16,-1-8-23 16,1-7 8-16,6-4 8 0,1-3-5 15,12-8-34-15,7-7 39 16,13-4 31-16,33 26 8 0,-13-40-1 15,20 3-8-15,-7 37 19 16,46-34 28-16,-7 16-20 0,0 11 1 16,1 3 16-16,-7 8 61 15,0 7 12-15,-33-11-10 0,19 33-20 16,-12 0-12-16,-14 8-18 16,-19-1 4-16,-7 5-21 0,-13-5-26 15,0-2 8-15,-13-8-10 16,0 3-123-16,6-11-128 0,-7-3-100 15,8-8 2-15,6-4 32 0,6-7 25 16,1-3-34-16</inkml:trace>
  <inkml:trace contextRef="#ctx0" brushRef="#br0" timeOffset="248">2139 33 921 0,'26'-33'104'16,"-26"33"52"-16,0 0 115 0,0 0-62 16,0 0-54-16,0 0-53 15,0 0-31-15,-59 15-30 0,0 11-18 16,6 7-16-16,-6 0-12 15,0 5-165-15,6-5-109 0,0 1-68 16,0 3-13-16</inkml:trace>
  <inkml:trace contextRef="#ctx0" brushRef="#br0" timeOffset="607">849 549 839 0,'0'0'78'0,"0"0"33"16,0 0 27-16,0 0-49 0,0 0-55 15,0 0 56-15,0 0 22 16,0 0-14-16,0 0 0 0,0 0-52 15,0 0-19-15,0 0-8 16,0 0 28-16,-33 33 26 0,33-33-17 16,0 0-3-16,-40 4 2 15,40-4-17-15,-26-15-19 0,26 15-19 16,-33-41-5-16,14 1 5 16,5 3-9-16,1 0 15 0,13-5 2 15,0 2-5-15,7-1-101 16,-7 41-138-16,13-52-102 0,0 12 62 15,-13 40-127-15</inkml:trace>
  <inkml:trace contextRef="#ctx0" brushRef="#br0" timeOffset="788">928 234 789 0,'0'0'63'0,"52"4"20"16,-6-12-5-16,7 1-18 0,-6-8-33 16,5 4 7-16,-12 0-85 0,-40 11-14 15,46-11-139-15,-46 11-180 16</inkml:trace>
  <inkml:trace contextRef="#ctx0" brushRef="#br0" timeOffset="1108">177 523 876 0,'0'0'73'0,"0"0"77"15,46 15 48-15,0 0-7 0,-13-1-11 16,-6 5-46-16,-27-19-60 0,0 0-32 15,19 40 12-15,-12-10-38 16,-7-30 1-16,-33 31-21 0,-6-9 4 16,-1-8-8-16,-6-6 8 15,0-4 0-15,7-4 29 16,-1-12 10-16,7-2-18 0,33 14-5 16,-26-38 4-16,13-7-9 15,20-3-4-15,12 4-10 0,14-4-20 16,7 4-117-16,12 9-133 0,7 10-71 15,0 2 24-15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34:03.827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42 1137 824 0,'-40'-48'125'0,"40"48"1"0,0 0 36 16,0 0-63-16,0 0 22 16,0 0 155-16,0 0-98 15,0 0-43-15,0 0-25 0,0 0-45 16,0 48 1-16,0-48-1 15,7 56 5-15,-7-56-17 16,6 52-28-16,-6-52-4 16,0 0-17-16,0 48 14 0,0-48 41 15,0 0 56-15,0 0-3 16,0 0 7-16,0 0-35 16,73-29-2-16,19-23-13 0,19-19-22 15,21-14-23-15,19-20-16 16,13-20-17-16,13-24 1 0,7-11 13 15,-13 7-16-15,-27 23-129 16,-19 27-202-16,-40 24-344 16,-19 27-28-16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34:04.523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0 1226 1046 0,'0'0'107'0,"0"0"2"16,0 0 59-16,0 0-1 16,0 0 26-16,0 0 72 0,0 0-108 15,0 0-60 1,0 0-28-16,0 0-5 0,0 0-19 16,0 0-9-16,0 0 22 15,0 0-3-15,46 23 7 0,-46-23-6 16,0 0 7-16,0 0 18 15,0 0-1-15,46-12-29 16,0-13-22-16,7-16-12 0,6-14-9 16,7-16-8-16,13-17 2 15,19-19-5-15,7-19 12 16,20-18-24-16,0 7 7 0,-7 4-114 16,-13 22-126-16,-19 23-231 15,-21 21-180-15,-19 23-84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43:26.64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647 717 133 0,'0'0'56'15,"0"0"50"-15,0 0 23 0,0 0-34 16,0 0 41-16,0 0-44 16,0 0-23-16,0 0 0 0,0 0 12 15,0 0-40-15,0 0-15 16,0 0 1-16,0 0 104 15,0 0 67-15,-46 44-23 0,13 22-70 16,13 16-49 0,0 14-32-16,14 7 19 0,6 8-23 15,6-4-17-15,1 0 3 16,13-7-6-16,-1-8-21 0,1-10 17 16,0-12-89-16,-7-15-150 15,0-10-60-15,-6-8-48 16</inkml:trace>
  <inkml:trace contextRef="#ctx0" brushRef="#br0" timeOffset="1016">1238 643 294 0,'0'0'34'0,"13"-41"56"16,-13 41-7-16,0 0-11 15,0 0-22-15,0 0-25 0,-33-41 41 16,33 41-48-16,0 0 5 16,-59 0 15-16,59 0-35 15,-59 30 5-15,59-30 5 0,-46 66-11 16,7-3-6-16,19-4 33 16,13-3-49-16,7-1 24 0,20-11-2 15,6-3 3-15,-26-41 5 16,53 41-10-16,0-12 12 15,-7-10-25-15,-14-12 24 16,-32-7 0-16,40 11-15 16,-40-11 4-16,0 0 5 0,0 0-5 15,0 0 5-15,0 0-25 16,-59-7 39-16,0-1-14 0,-1-3-22 16,1 0 17-16,0-3 15 15,7-5-15-15,-1 1 49 16,53 18 4-16,-53-19 28 0,53 19-29 15,0 0-44-15,0 0 15 16,0 0-21-16,0 0 25 16,0 0-11-16,-6 44 21 0,19 16 9 15,13 13-14-15,7 12-11 16,-7 4 22-16,7 7-38 16,-6 4 5-16,-8-4-21 0,-6 0-1 15,1-7-72-15,-14-12-100 16,6-7-45-16,-6-14-157 15</inkml:trace>
  <inkml:trace contextRef="#ctx0" brushRef="#br0" timeOffset="1832">1889 269 453 0,'0'0'70'0,"-40"-44"-38"0,1 7 26 16,39 37-39-16,-40-48 4 16,1 15-4-16,39 33-19 0,-53-41-9 15,14 15 22-15,-7 4-35 16,0 11 19-16,-7 4 20 16,-6 7-12-16,-6 3 4 0,-1 5-5 15,-6 7 9-15,-7-1 8 16,0 5-21-16,-7-1 28 0,8 5-22 15,-1-5-6-15,13 4 16 16,0 4-16-16,7 0 22 16,0 0-38-16,6-4 22 15,7 4 1-15,0-4-18 0,-6 4 23 16,52-26-7-16,-59 59-9 16,6 4 21-16,7 11 7 15,0 11-11-15,13 11-28 0,-6 11 21 16,6 7-6-16,7 8 11 15,6 11 9-15,7 8 2 0,0-1-9 16,13-7 18-16,6 4-6 16,14-12-11-16,6 1 20 15,14-8-44-15,-1 0 17 0,20-10-11 16,0-1-5 0,14-8 31-16,-1-14-43 0,7-18 28 15,6-12 9-15,7-21-5 16,7-23-11-16,-1-19-24 0,1-18 37 15,6-14-17-15,-6-16 13 16,-1-10 7-16,1-15-16 16,-7-12 3-16,-7-10 3 0,1-19-1 15,-7-11 1-15,-7-22-12 16,0-8 35-16,-6-3-38 0,0-8 0 16,-7 8 37-16,-13 0-36 15,-13 14 2-15,-20 23 28 16,0 14-31-16,-26 19 4 15,-14 19 23-15,-5 14-42 0,-14 15 35 16,0 7-2-16,-7 8-23 16,0 11-29-16,1 3-43 15,6 5-10-15,6-1-97 0,40 15-89 16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43:45.40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4068 996 333 0,'-13'-18'44'0,"13"18"-13"0,0 0-23 16,0 0 12-16,0 0-15 15,0 0-3-15,0 0 0 0,0 0 4 16,-40-11-14-16,40 11 5 16,-26 0-1-16,26 0 10 15,-33-11 3-15,33 11-16 0,-46-23-5 16,7-6 7-16,-1-8-2 16,1-4-14-16,-7-7 7 0,0-7 14 15,0-1 9-15,0-3-12 16,0 4 3-16,0 7-7 15,0 0 7-15,0 4 5 0,6 7 3 16,1 0-14-16,-1 11 9 16,1-4 7-16,0 8 1 0,-1 0-6 15,7 7-9-15,-6 0 12 16,-7 8-6-16,6 3 9 16,-12 4-19-16,6 8 8 0,0-5 14 15,-7 5-5-15,1-1-12 16,6 4-6-16,0 4 1 0,0-4 19 15,-7-4-11-15,1 5 0 16,6-5-11-16,0-7 11 0,0-7 0 16,0-1-3-16,6-7-1 15,-6-3 9-15,0-8 7 0,0-4-5 16,7 1-15-16,-7-4 8 16,0 3 36-16,0 1-26 0,6 6 2 15,-12 5-19 1,-1 3 18-16,-6 8-23 0,0 7 19 15,0 3-3-15,0 5-7 16,0-1 6-16,-1 8 1 0,8 3-4 16,-1 5-3-16,1 2-4 15,6-2 10-15,6-1 2 0,-6-4 10 16,0 4-15-16,0 8-5 16,0 0-3-16,-13 3 8 0,0 4 3 15,-7 0-6-15,-6 3 8 16,0-3-16-16,6-3 8 0,-6-1 19 15,-1 0 7-15,8 4 26 16,-1-4-30-16,13 0-9 16,7-3 16-16,0 0-26 0,7-1-3 15,6-3 20-15,33-26-17 16,-39 44-8-16,12-14 20 0,8 3 3 16,6-7-19-16,-1 0-13 15,14-26 27-15,-6 37-10 0,-1-8 4 16,7 1-20-16,0-1 27 15,7 1-11-15,-1 3 0 0,1 4-10 16,0 0 10-16,-1 0 9 16,1 4-15-16,-1-8-3 0,1 4 23 15,-7-4-14-15,0 4 8 16,-7-4-8-16,1 1 17 16,-14-5-6-16,0 4-8 0,20-33 4 15,-26 37 6-15,26-37-1 16,-20 30-7-16,20-30-5 0,0 0-5 15,0 0-5-15,0 0 12 16,-19 33 1-16,19-33-3 0,0 33 0 16,0-33-3-16,32 34-5 15,-5-12 0-15,6 0 16 0,6 0-2 16,-6-3-14-16,0-1 4 16,-7 4 7-16,-26-22-12 15,33 41 18-15,-13-11 3 0,-7 3-17 16,0 0-2-16,-7-3 17 15,-6-30-20-15,7 33 10 0,-7-33 10 16,13 37-22-16,-13-37 12 16,26 33 9-16,14-7-12 0,6-4 11 15,6-3-8-15,8-5 0 0,5 1 9 16,1-4-13-16,0 0 4 16,-7 0 6-16,0-3-6 0,-13 3-14 15,0 0 6-15,-7-4 15 16,1-3-7-16,-7 3 3 0,0 4-3 15,-7 4-13-15,13-4 15 16,-6 0-12-16,7-3 16 16,12 3-9-16,1 0 7 0,6-7 4 15,0-1-16-15,0 1 14 16,0-4-6-16,0 0-12 0,1 0 12 16,-8-4-12-16,1 1 12 15,-14-1-9-15,1 4 9 0,-40 0 6 16,46 0 12-16,-14 0-1 0,8-4-17 15,6-7 0-15,0 4 0 16,13-8 5-16,7 0 7 0,6 0-12 16,7 4 5-16,-7 0-5 15,7 4 0-15,-7 0-3 16,0-1 7-16,1 1-10 0,-14 3 11 16,7 4-8-16,-7-4-6 15,0 4 5-15,0-7-1 0,-6 0 12 16,6-4 2-16,-7-8-6 15,1 1-12-15,6-8-5 0,7-4 5 16,-7-3-4-16,0 0 7 0,0-4 15 16,-6 3-9-16,-7 5 5 15,-7-4 14-15,-6 3-22 0,-33 30-2 16,33-37 5-16,-13 4 11 16,-7 3-6-16,0 1 16 15,-13 29-12-15,6-37 1 0,1 7 7 16,-7 1-24-16,7-5 20 15,-7-2-3-15,0-5 5 0,0 0-9 16,6 1 2-16,-6-1-8 16,0 0 0-16,0 8 3 0,0 33 13 15,-6-33-12-15,6 33-9 16,-14-37-4-16,1 4-1 0,7-1-12 16,-7 5 8-16,13 29-11 0,-27-37-53 15,14 0-54-15,-7 0-45 16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44:00.86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71 606 552 0,'0'0'6'15,"0"0"25"-15,-40 15-3 16,40-15-32-16,0 0 13 0,-26 37 1 16,26-37-16-16,0 0 32 15,-13 48-3-15,13-48-23 16,0 0 25-16,0 0 21 0,13 44-6 16,-13-44 8-16,0 0 6 15,0 0-37-15,0 0-12 16,59 0 31-16,-6-22-43 15,-7-11 27-15,13-11-30 0,7-8 24 16,6-18 8-16,7-8-18 16,13-7 11-16,6-4-11 15,1 1-35-15,-7 6 37 0,-13 20-120 16,-13 17-92-16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2:31.372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15 969 633 0,'-13'-37'140'16,"13"37"40"-16,0 0 27 16,0-48 25-16,0 48 8 15,0 0-77-15,0 0-79 0,0 0-5 16,0 0 67-16,0 0-14 16,0 0 3-16,26 51-16 0,-13 9-30 15,7 2-17-15,-7 1 8 16,13-4 13-16,-6-3-24 15,6-5-19-15,-12-6 13 16,6-8-6-16,-20-37-7 0,13 33 11 16,-13-33 34-16,0 0-20 15,0 0-42-15,0 0-12 0,40-44-4 16,-1-15-13-16,7-8 10 16,13-14-14-16,14-15-4 15,13-15 10-15,13-11-32 0,12-19-45 16,22-22-64-16,5-11-91 15,-6-3-134-15,13 11-370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44:01.39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0 805 522 0,'0'0'35'0,"0"0"-3"16,0 0-17-16,0 0-9 15,0 0 5-15,0 0-11 16,0 0 18-16,6 33-4 15,-6-33 1-15,0 0 50 0,0 0 10 16,40 34-3-16,12-31 12 16,21-21-4-16,19-19-19 0,6-18 25 15,14-19-8-15,6-11-47 16,7-15 16-16,0-4-50 0,0 1 12 16,0 7 2-16,-7 11 8 15,-13 15-198-15,-20 22-45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44:01.96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0 625 790 0,'0'0'0'0,"0"0"6"0,0 0 1 16,0 0-19-16,33 33 33 15,0-14 23-15,6-5 36 0,7-17 6 16,14-8-23-16,12-15 4 15,26-11-35-15,27-15 7 0,26-14-19 16,27-19 9 0,19-8-14-16,26-10-127 0,14-8-85 15,6 7-165-15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44:28.28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0 790 0,'0'0'37'16,"0"0"-18"-16,0 0 25 15,0 0 0-15,0 0-25 0,0 0 3 16,0 0 4-16,0 0-10 16,0 0-25-16,0 0 19 15,0 0-20-15,0 0 6 0,0 0 16 16,0 0 6-16,0 0-38 15,0 0 23-15,0 0 10 16,0 0 22-16,0 0 16 0,0 0 32 16,0 0 4-16,0 0-18 15,0 0-11-15,0 0 4 16,0 0-6-16,0 0-26 16,0 0-12-16,0 0-5 0,0 0-31 15,0 0 14-15,0 0-8 16,0 0-18-16,0 0 0 15,0 0-9-15,0 0-9 0,0 0 27 16,0 0-2-16,0 0 42 16,0 0-19-16,0 0-27 0,0 0 38 15,0 0-11-15,0 0 14 16,0 0-5-16,0 0-33 16,0 0 36-16,0 0-31 0,0 0-78 15,0 0-59 1,0 0-58-16,0 0-122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44:05.74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579 1068 805 0,'-13'-11'22'0,"13"11"10"15,0 0-9 1,0 0 5-16,0 0 18 0,0 0-18 16,0 0 0-16,0 0-25 15,0 0 0-15,0 0 23 0,0 0 29 16,0 0 33-16,13-30 24 15,20-3 8-15,13-4-75 0,6-11-16 16,14-7 4-16,0-8-33 16,12-7 12-16,1-11 12 0,13-8-54 15,0-4 12-15,7-6-156 16,-7-5 54-16,6-7-65 0,-12 12-154 16</inkml:trace>
  <inkml:trace contextRef="#ctx0" brushRef="#br0" timeOffset="556">0 824 549 0,'0'0'0'15,"0"0"9"-15,0 0 17 16,0 0-1-16,0 0 64 16,0 0-26-16,0 0-20 0,0 0-20 15,0 0-10-15,0 0 23 16,0 0 16-16,0 0 5 0,0 0 0 16,40-18-4-16,6-15-47 15,20-19-6-15,19-11 5 0,14-15 3 16,6-10 16-16,6-8-80 15,1-11-122-15,6-8-167 16</inkml:trace>
  <inkml:trace contextRef="#ctx0" brushRef="#br0" timeOffset="24944">171 510 197 0,'0'0'16'0,"0"0"3"15,0 0 1-15,0 0 10 0,0 0-10 16,0 0 4-16,0 0-11 16,0 0 8-16,0 0 15 0,20 8-15 15,-20-8-3-15,26 22-4 16,-26-22-4-16,20 26 1 0,-20-26-11 15,13 22 13-15,-13-22-3 16,0 0-15-16,0 0 5 0,13 26 0 16,-13-26 3-16,0 0 1 15,0 0-7-15,0 0-8 16,0 0 3-16,27 0 4 16,5-15 11-16,-5-15-12 0,12-7 9 15,7-7-11-15,0-8 7 16,0-7-7-16,7-4 3 0,-1 1 4 15,1-9-11-15,13 5 3 16,-1 3-40-16,14 11-60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37:51.42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311 1185 714 0,'0'0'100'16,"46"-11"26"-16,-46 11 5 0,0 0-24 16,0 0-6-16,0 0 9 15,0 0-30-15,0 0 60 0,40-15 17 16,-40 15 48-16,0 0-41 16,0 0-5-16,0 0-22 15,0 0-17-15,0 0-6 16,0 0-35-16,0 0-38 15,0 0-16-15,0 0 21 0,0 0 21 16,0 0-17-16,0 0-4 16,0 0-31-16,0 0 0 0,0 0 4 15,-40-25 1-15,40 25-5 16,-33-11-8-16,33 11-3 16,-39 7 1-16,39-7-2 0,-40 26-6 15,40-26 3-15,-52 55 2 16,19-3 7-16,0 0 28 0,7 7 0 15,0 4-22-15,-1-1-13 16,14 5 17-16,-7 3-19 16,14 0 12-16,-1-3-7 0,7-1 0 15,0 1 2 1,7-12-7-16,-1-3-3 0,14 0 13 16,-7-8-1-16,7 0 5 15,6-7-20-15,1-7 20 0,-27-30-3 16,39 40-11-16,7-14 20 15,0-7-26-15,0-4 6 0,7-4 14 16,-7-4-14-16,13-3 3 16,-7-1 5-16,1-3-17 15,-1-3 15-15,1 3-9 0,6-8 3 16,-6-3 13-16,6-7-13 16,0-1 0-16,0 1-7 15,-6-8 9-15,-7-7 5 0,6 3-15 16,1-3 15-16,-7 0 2 15,-7-4-20-15,1 0 11 16,-7-8 7-16,-1 1-16 0,-5-4 17 16,-14-7-8-16,0 3 0 15,-6-3 4-15,-7 3-18 0,-7-4 21 16,7-3-4-16,-7-4-10 16,1 1 12-16,-1 3-8 0,-6-1 11 15,0 5-14-15,-13 3 9 16,-7 8-3-16,-7 0-13 15,-12 3 19-15,-14 0-17 16,-6 8 16-16,-14 4-1 0,8 3-19 16,-1 0 18-16,6 4 0 15,1 3-7-15,6 4 7 0,7 4-3 16,7-3-9-16,-1 6 17 16,14 4-8-16,39 4-19 15,-53-3-42-15,53 3-89 0,-46-4-138 16,46 4-186-16,0 0-217 15,0 0 124-15</inkml:trace>
  <inkml:trace contextRef="#ctx0" brushRef="#br0" timeOffset="981">2092 317 955 0,'0'0'174'15,"0"0"67"-15,0 0 65 0,0 0-79 16,0 0-93-16,-46 30-42 15,7-16-54-15,-7-10-31 0,-7 0-2 16,0-8-13-16,7-3 8 16,0 3 15-16,14-7 1 15,32 11-9-15,-40-26-13 0,20-11-5 16,14-7-16-16,19-4 19 16,7-4-9-16,13 0 5 0,-1 15 12 15,8 12 14 1,-7 6 5-16,6 15-23 0,-6 15 52 15,0 19 32-15,0 18-3 16,-14 7 24-16,8 12-11 0,-14 7-4 16,7 0-15-16,-7-4 11 15,0 0-21-15,0-3-18 0,7-5-20 16,-1-6-18-16,8-8-8 16,-1-11-7-16,-26-37-212 15,0 0-250-15,0 0-64 0,46 44-33 16</inkml:trace>
  <inkml:trace contextRef="#ctx0" brushRef="#br0" timeOffset="1273">2736 605 1409 0,'0'0'182'0,"20"-37"74"15,-20 37-30-15,0 0-10 0,0 0-66 16,0 0-63-16,46-37-40 16,-46 37-21-16,39-22-32 15,-39 22 3-15,40-26 13 0,-40 26 14 16,0 0-10-16,19-40 15 16,-19 40 4-16,-6-45 12 15,-7 8-1-15,13 37-13 0,-53-25-14 16,0 17-2-16,-12 12-15 15,-1 14-8-15,0 8-199 16,-6 15-340-16,13 0-214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37:53.68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1057 1141 1024 0,'0'0'186'0,"0"0"59"16,0 0-51-16,0 0-16 15,0 0-29-15,0 0-49 16,0 0-49-16,0 0-38 15,-59-29 3-15,6 10-11 16,1 8-12-16,-1 4 7 0,1 7 17 16,-7 7-17-16,-7 1 21 15,0 6-13-15,0 9 7 0,-6 2 27 16,-1 12-11-16,7 4 4 16,0 7 5-16,7 0-2 15,13 8 29-15,0 6 2 0,7 5-32 16,13 7-12-16,6-4-7 15,0 8 6-15,20-5-3 0,13 1 9 16,14-4-3 0,19-3 1-16,6-1 8 0,20-14-24 15,7-7 14-15,20-12-12 16,14-11-7-16,-2-15 2 0,14-10-9 16,7-12-7-16,-1-15 7 15,-6-14 13-15,-7-11-18 0,-5-8 1 16,-15-11 14-16,-12-7-24 15,-14-1 21-15,-19 5-1 16,-14 7 6-16,-13-8 31 0,-26 8 2 16,-13 0-9-16,-20 7-19 15,-19 0-4-15,-14 11-8 16,-6 4-8-16,-14 11 6 0,1 4-11 16,-1 7 5-16,0 0 8 15,14 4-15-15,6 7-82 16,7-3-42-16,13 7-136 0,46 11-135 15,0 0-95-15,-46-15 64 16,46 15-74-16</inkml:trace>
  <inkml:trace contextRef="#ctx0" brushRef="#br0" timeOffset="655">294 155 818 0,'0'0'118'15,"0"0"100"-15,6 37 40 16,-6-37-36-16,-39 33-105 0,-7-7-23 16,7-4-51-1,-7-3-43-15,46-19 13 0,-46 11 1 16,46-11 2-16,-40 0 10 15,40 0-18-15,0 0-28 0,-20-37 25 16,27-4-31-16,13-11 39 16,13 4-13-16,-1 0 14 0,8 11-38 15,-1 8 28-15,-39 29 7 16,53-11 46-16,-20 26 97 0,0 25-6 16,-14 23-27-16,-6 15-41 15,-6 3-33-15,0 8-32 16,-1-5 6-16,-6-10-3 0,7-3-28 15,-1-12 10-15,1-8 6 16,-7-10-20-16,0-41-225 16,0 0-180-16,0 0-24 0,20 37-102 15</inkml:trace>
  <inkml:trace contextRef="#ctx0" brushRef="#br0" timeOffset="939">729 447 1460 0,'0'0'74'16,"0"0"176"-16,32 3 8 15,-32-3-67-15,0 0-56 16,0 0-38-16,40 4-54 16,-7-4-13-16,0-4-13 0,-1-3-21 15,1-11 18-15,-33 18-14 16,40-30-17-16,-14 1 34 0,-13 3-17 15,-13 26-14-15,0-37 21 16,0 37 2-16,-26-19-9 0,-14 19 9 16,-6 15-1-16,0 3-8 15,0 12-10-15,7 0 19 0,39-30-27 16,-39 40-201 0,39-40-293-16,0 41-82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37:55.6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1945 154 829 0,'0'-34'146'0,"-14"1"-7"15,8 7-28-15,6 26-27 16,-40-33-36-16,1 14 11 0,-7 12-3 16,-7 11 16-16,-6 7-21 15,0 7 21-15,-7 5-19 0,1 10 30 16,-8 0-2-16,1 11 18 15,6 8-32-15,7 3-5 0,0 8-27 16,13 4-17-16,13 7-4 16,7 0-14-16,6 3 27 15,20 1-30-15,7-4 34 16,19 7-17-16,14-7 44 0,6-8-48 16,13-3 10-16,13-7-23 15,13-12 22-15,7-11-19 16,7-7-6-16,13-15 16 0,6-11-23 15,-6-7 19-15,-1-19 14 16,-12-7-29-16,-14-15 15 0,-12-8-21 16,-27-21 15-16,-20-8 11 15,-19-19-24-15,-34-10 23 0,-19-5 10 16,-6 1-17-16,-14 11 3 16,-13 11-6-16,7 18 0 15,0 16 11-15,6 21-5 16,0 15-20-16,14 19 18 0,6 14-9 15,6 8-10-15,40-15-158 16,-33 40-252-16,20 1-60 0</inkml:trace>
  <inkml:trace contextRef="#ctx0" brushRef="#br0" timeOffset="711">131 1048 1156 0,'0'0'69'0,"39"-19"68"15,-39 19 70-15,0 0 16 0,0 0-8 16,0 0-42-16,0 0-74 16,0 30-27-16,0-30-43 0,-46 37-18 15,0-15 8-15,7-4-6 16,39-18-13-16,-33 8 0 16,33-8 5-16,0 0 4 0,0 0-25 15,-13-30 4-15,19-7 9 16,14-11-3-16,20-4-11 15,6 1 8-15,-7 14 15 0,7 7-19 16,-7 15 34-16,-39 15 48 16,46 23-8-16,-6 17-36 15,-7 27-5-15,-14 10 3 0,8 8-36 16,-8 8 9-16,14 3 6 16,0-8-6-16,0-6-133 0,0-5-165 15,0-14-99-15,0-11 0 16,-7-15-157-16</inkml:trace>
  <inkml:trace contextRef="#ctx0" brushRef="#br0" timeOffset="988">906 1413 1825 0,'0'0'153'0,"-33"-22"45"0,33 22-40 15,0 0-72-15,0 0 13 16,0 0-36-16,0 0-48 16,0 0 6-16,0 0-8 0,0 0-6 15,0 0-14-15,0 0 16 16,0 0 4-16,33 8-31 16,-33-8 24-16,0 0 8 0,0 0-10 15,13-37-18-15,-13 37 18 16,0 0-4-16,0 0-51 0,0 0-183 15,0 0-241-15,0 0-76 16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38:17.32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1570 0,'0'0'45'15,"0"0"-25"-15,0 0-42 16,0 0-81-16,0 0-83 0,0 0-74 16,0 0-92-16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38:26.22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5429 278 168 0,'-40'-44'55'15,"40"44"48"-15,0 0 14 16,0 0 2-16,-26-45 12 16,26 45-7-16,0 0 9 0,0 0-8 15,0 0-27-15,0 0-34 16,-66-49 49-16,20 24-72 15,0 2-4-15,46 23-11 0,-65-14-11 16,5-1-6-16,1 4-2 16,0 0-10-16,-7 3 103 0,7 1-43 15,-6 3-1-15,-1 4 6 16,-6 0-23-16,12 4 0 16,-5 3 20-16,6 4-10 0,-1 4 0 15,8 7-2 1,-1 0-6-16,1 12 16 0,-1 3 11 15,7 8-30-15,7-1-11 16,-1 4-12-16,7 0 1 0,1 0 22 16,5-3-12-16,1-5-8 15,6-6-7-15,20-34 17 16,-26 52 7-16,13-7-9 0,0-12 5 16,13-33 16-16,-13 55 6 15,13-7-15-15,-7-3 8 0,14 3-8 16,-1-4 2-16,7 1-19 15,7 3 10-15,6-3 3 16,1-5-7-16,12-3 6 0,7-7-7 16,7 0 8-1,12-8-6-15,8-4-9 0,5-3-9 16,8-8-2-16,-1-7-8 16,-6-3 13-16,7-8-16 0,-8-4 8 15,-5-7-1-15,-1-15 5 16,0-4 0-16,1-14-6 15,-1-5 7-15,7-6-13 0,-7-5 3 16,-6-3 0-16,-7 0 0 16,-7 0 0-16,-12 0 4 15,-7 3-8-15,-14 8-4 0,-12 4 12 16,-7 0 2-16,-7 7-2 16,1 8 4-16,6 44-8 0,-33-56 0 15,0 11 3 1,7 8-3-16,26 37-5 0,-46-40 0 15,46 40-2-15,-33-30-18 16,33 30-34-16,0 0-71 0,0 0-50 16,0 0-135-16,0 0-107 15,-53 0-171-15,53 0-92 16</inkml:trace>
  <inkml:trace contextRef="#ctx0" brushRef="#br0" timeOffset="1175">4062 1015 489 0,'0'0'130'16,"0"0"31"-16,0 0-18 16,0 0-4-16,0 0 17 0,0 0-22 15,0 0-23-15,0 0-28 16,0 0 11-16,0 0-15 16,0 0 4-16,0 0-22 0,0 0 18 15,0 0 13-15,0 0-7 16,0 0 28-16,20 41 6 15,-20-41-35-15,-33 52-34 16,-13-8 20-16,-7 4-28 0,-13 4-6 16,-12 4-8-16,-1 14-12 15,-7 1-9-15,-6 2 6 0,-6 9-16 16,-7 4 13-16,-7 6 20 16,0 4 12-16,1 4-10 15,-1 4-9-15,-6 11-11 16,-1 11-15-16,-12 0 14 0,-1 11 8 15,1-4-12-15,0 1 31 16,-1-9 17-16,7 2 5 16,7-9-12-16,6-3-17 0,14 0-1 15,6-4-9-15,6-7 2 16,7-8-11-16,14-3-1 0,12-8-4 16,7 0-7-16,0-7-11 15,13-4 18-15,0-7-1 16,14-15-6-16,-8-4-5 0,14-8-3 15,13-40 13-15,-19 37 4 16,19-37-15-16,0 0 6 0,-14 34 11 16,14-34-11-16,0 0 0 15,0 0 13-15,0 0-18 0,0 0 17 16,0 0 1 0,0 0-13-16,0 0 8 0,0 0-19 15,0 0 11-15,14-34-25 16,5-3-64-16,1-14-24 0,0-1-12 15,-1-11-23-15,-5 3 40 16,-1 1 8-16,-7 3-29 0,1 5-1 16,-14-1 75-16,7 4 22 15,0 48 19-15,-6-52 14 0,-1 11-3 16,7 41-9 0,-13-48 12-16,13 48 7 0,-7-48-7 15,7 48 11-15,-6-48-5 16,6 48 4-16,0-45 28 0,0 45 6 15,0 0-24-15,0 0 10 16,0 0-9-16,0 0 6 0,0 0 39 16,0 0-17-16,0 0-15 15,0 0 18-15,0 0-10 0,-53 56 27 16,20-5 4-16,7 1-26 16,6 1 12-16,1-1-1 15,-1 7-2-15,7 0-35 16,0-4 17-16,6 4 3 0,1-3-6 15,6-7-6-15,0-1 16 16,6-11-27-16,7-4 5 0,-13-33 6 16,40 30 6-16,6-19-13 15,6-8 5-15,-6-6-4 0,7-1-18 16,6-7 0-16,-6 0 7 16,-1 3-53-16,-6 1-137 15,-13 0-190-15,-33 7-307 0,33-4-212 16</inkml:trace>
  <inkml:trace contextRef="#ctx0" brushRef="#br0" timeOffset="7163">1539 5124 579 0,'0'0'131'0,"0"0"110"16,0 0-23-16,0 0 23 16,0 0-29-16,0 0-43 0,0 0-23 15,0 0-8-15,0 0-81 16,-27 3-22-16,27-3 0 0,-26 0 15 15,0-3 4-15,26 3-14 16,-40 0-12-16,7-4-14 0,1 8 6 16,-1-4-1-16,-7 3-1 15,1 1-2-15,6 3-11 0,-6-3 8 16,-1 0 4-16,1 3-5 16,12 1 0-16,-5-1 17 0,-8 0 12 15,7 1-51 1,0 3 7-16,1-4 22 0,-1 4 13 15,0 0-10-15,7 0-4 16,-7 4 13-16,6-7 17 0,-5 4 9 16,5 2-10-16,-6-2-10 15,7 2-15-15,0-3-2 0,-7 4-20 16,7 0 10-16,-1-4 4 16,27-11 19-16,-32 19-5 0,5-1 4 15,27-18 16-15,-33 26-5 16,7 0-2-16,6-4-10 15,1 4-2-15,-1-4 6 0,7 0-12 0,-7 0 3 16,7 4-5 0,-7-4 9-16,1 5-13 0,5-1 1 15,14-26 2-15,-26 41-3 0,0-4 2 16,6-4 8-16,7 4 7 16,0-4 2-16,0 0-6 0,0 4 3 15,6-4-9-15,0 1 3 16,1 0-3-16,-1-1 6 0,-6 0-6 15,7 1-10-15,-1-5 15 16,0 1-23-16,1-1 15 0,-7-6-6 16,13 6-8-16,-7-3 19 15,1 4 5-15,6-5-11 0,-7-1-1 16,0 1-7-16,1 1 4 16,6-26-5-16,0 30 4 0,0-4-2 15,0-4-10-15,0-22 14 16,0 33-17-16,0-7 13 0,0 0-2 15,0-4 15-15,6 4-3 0,-6 0-4 16,7 0-15-16,-7-1 13 16,7-1-13-16,-7 1 11 0,0-25 4 15,6 30-9-15,1-8-10 16,-7-22 8-16,0 30 4 0,0-30 0 16,0 26-4-16,6-4 11 0,-6-22 31 15,0 33 5-15,0-7-15 16,0 3-8-16,0 1 9 15,0-4-24-15,7 0-5 0,-7 1 9 16,0-2 3-16,0-25-14 16,0 30-10-16,0-4 0 0,0-26 19 15,0 26-1-15,0 0-4 0,0-26 4 16,0 29 6-16,0-7 12 16,0-22-14-16,0 26-7 0,0-26 8 15,0 26-9-15,0-26 4 0,0 0-18 16,0 0 4-16,0 0 12 15,0 0 11-15,0 0-2 0,0 0-3 16,0 0-15-16,0 0-1 16,0 0 13-16,0 0-3 15,0 0 1-15,0 0-24 0,0 0-22 16,0 0-122-16,0 0-158 0,0 0-112 16,0 0-109-16,0 0-283 15,20-41-288-15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38:43.87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0 102 214 0,'0'0'25'0,"0"0"-6"0,0 0 13 15,0 0 4-15,0 0 24 16,0 0-3-16,0 0-9 16,0 0 2-16,0 0-33 0,0 0 2 15,0 0-6-15,0 0 6 16,0 0-12-16,0 0 16 0,0 0 9 16,0 0 10-16,0 0-14 15,0 0 1-15,0 0 39 0,0 0-1 16,33 0-23-16,-33 0 3 15,33-4-9-15,-33 4 12 0,33 0-17 16,0-3 16-16,-33 3-16 16,33-4-4-16,-1 0-4 0,-32 4 12 15,33 0-6-15,0-7-10 16,-33 7-3-16,40-8 9 16,-1 5-60-16,-6-5 61 0,0 5-28 15,-7-1 9-15,-26 4 0 16,46-7-19-16,-13-1 18 0,-7 8-15 15,-26 0 2-15,40-4 5 16,-40 4 11-16,26-3-5 0,-26 3-6 16,0 0-3-16,0 0-2 15,0 0 13-15,33-4-8 0,-33 4 10 16,0 0-21 0,26 0-15-16,-26 0 26 0,0 0-7 0,33 4 10 15,-33-4 15 1,0 0 4-16,33 3-57 0,-33-3 57 15,0 0-17-15,33 0-20 16,-33 0 15-16,0 0 16 0,0 0 10 16,0 0-16-16,0 0 34 15,0 0-20-15,0 0-18 0,0 0-2 16,0 0 5-16,0 0-9 16,0 0-16-16,0 0 46 0,0 0-26 15,0 0-7-15,0 0 38 0,0 0 4 16,0 0-9-1,0 0-10-15,0 0 3 0,26 0-23 16,-26 0 21-16,0 0 19 16,0 0-5-16,0 0 7 0,0 0 23 15,0 0-18-15,0 0-23 16,0 0 8-16,0 0-25 0,0 0-2 16,0 0 21-16,0 0 4 15,0 0-7-15,0 0 4 0,0 0-7 16,0 0 13-16,0 0-33 15,0 0 11-15,0 0-18 0,0 0 13 16,0 0 23-16,0 0-23 16,0 0-12-16,0 0 16 0,0 0 1 15,0 0-29-15,0 0 25 16,13 34-3-16,-13-34-10 16,13 33-6-16,-13-33 20 0,7 29 3 15,-7-29-7-15,0 0-4 16,0 0 19-16,0 0-30 0,26 30 13 15,-26-30 9-15,0 0-3 16,0 0-24-16,0 0 16 0,0 0 16 16,0 0-16-16,0 0 2 15,20 30-2-15,-20-30 4 0,0 0-18 16,0 0 10-16,0 0 18 16,0 0-30-16,19 33 9 15,-19-33 23-15,0 0-16 0,14 33-3 16,-14-33-10-16,6 33 29 15,-6-33-4-15,0 0-19 0,7 34 16 16,-7-34 0-16,0 0-14 16,6 33-2-16,-6-33 15 0,0 0-5 15,0 0-15-15,0 0 6 16,0 33 16-16,0-33 0 0,0 0-13 16,0 0-9-16,7 30 25 15,-7-30-13-15,0 0-4 0,6 29 8 16,-6-29 11-16,0 0-21 15,-6 33 21-15,6-33 2 16,0 0-17-16,0 34-13 0,0-34 22 16,0 0 4-16,-7 33-32 15,7-33 26-15,-6 30-2 0,6-30 3 16,0 0-15-16,-7 36 1 16,7-36 17-16,0 0-11 0,-6 34 0 15,6-34 0-15,0 0 13 16,-7 29-22-16,7-29 9 0,0 0 8 15,0 0-8-15,0 0-21 16,0 37 40-16,0-37-8 16,0 0-18-16,0 0-6 0,0 0 34 15,0 0-26-15,0 0 1 16,7 41-1-16,-7-41 14 0,0 0-9 16,0 0 0-16,0 0 15 15,0 0-15-15,0 0-6 0,0 0 16 16,0 0-15-16,0 0 0 15,0 0 1-15,0 0 21 0,0 0-30 16,0 0 27-16,0 0 33 16,0 0-12-16,0 0-16 0,0 0 5 15,0 0-7-15,0 0-29 16,0 0 14-16,0 0 9 0,26-41-22 16,-6 4 11-16,-7 0 12 15,6 0-12-15,-12-3-16 16,6 3 10-16,0 4 14 0,-6-4-11 15,-7 3-6-15,0 34 5 16,6-33 4-16,-6 33-9 0,7-37 17 16,-7 37-22-16,0-33 32 15,0 33-27-15,0 0 12 0,0-30-3 16,0 30-17-16,0 0 27 16,0-29-13-16,0 29 6 0,0 0-3 15,-7-30 2-15,7 30-9 16,0 0 17-16,0-33-16 0,0 33 3 15,-6-33 3-15,6 33-12 16,-7-30 4-16,7 30 8 16,-6-29-5-16,6 29 5 0,-13-30 6 15,13 30-30-15,0 0 21 16,0 0 3-16,0 0 9 0,-14-29-31 16,14 29 38-16,0 0-31 15,0 0 15-15,0 0 0 0,0 0 11 16,0 0-11-16,0 0-19 15,0 0 26-15,0 0-10 0,0 0-6 16,0 0 18-16,0 0-1 16,0 0-27-16,0 0 13 0,0 0 22 15,0 0-22-15,-39-30 9 16,39 30-3-16,-39-11 0 16,6 7-19-16,0 4 19 0,0 4 17 15,0 3-10-15,-6 1-15 16,-1-5 16-16,1 1-8 0,6 0-5 15,-6-1 2-15,-1 1 12 16,7-4-20-16,0 0 18 0,-6 0-11 16,13 0-5-16,26 0 20 15,-40-4-30-15,40 4 16 0,-39-7 17 16,39 7-22-16,0 0 5 16,-33-4 10-16,33 4-7 0,0 0-15 15,0 0 29-15,-33-3-20 16,33 3-5-16,0 0 21 15,0 0-19-15,0 0 2 0,0 0 16 16,-33-4-9-16,33 4-7 16,0 0 4-16,0 0 6 0,0 0-32 15,0 0 25-15,0 0 4 16,0 0-13-16,40-11 16 0,-7 7-10 16,6 4 0-16,0 0 4 15,1 0 20-15,-1 4-28 0,7-4 17 16,-6 7 26-16,6-3-55 15,-7 0 18-15,1 3-3 16,-8 0-7-16,1-3 23 0,0 4 6 16,0-1-24-16,-7-3 10 15,7 3 11-15,-33-7-21 0,33 4 5 16,-33-4 18-16,33 3-27 16,-33-3 20-16,0 0 3 0,33-3-9 15,-33 3-17-15,0 0 21 16,0 0 7-16,0 0-8 0,0 0-18 15,26-11 23-15,-26 11-8 0,0 0-14 16,0 0 17-16,0 0 11 16,0 0-2-16,0 0-10 15,0 0 10-15,0 0-8 0,0 0-25 16,0 0 30-16,0 0 4 16,0 0-13-16,0 0-18 15,0 0 22-15,0 0 13 0,0 0-39 16,0 0 36-16,0 37-9 0,0-37-8 15,-13 36 10-15,6-2-22 16,7-34 18-16,-13 33 9 0,7-3-15 16,6-30 9-16,-14 40 2 15,1-7-4-15,7-3 7 0,-7 0-27 16,13-30 23-16,-14 40 2 16,1-7-9-16,13-33 11 0,-13 41-30 15,13-41 35-15,-13 41-10 16,13-41-22-16,-7 40 36 15,7-40-25-15,0 37-8 0,0-37 28 16,0 0-24-16,-6 41 9 16,6-41 8-16,-7 41-13 0,7-41 21 15,-6 37-16-15,6-37 3 16,0 0 1-16,-27 44 7 0,27-44-15 16,0 0 11-16,-13 37-23 15,13-37 10-15,0 0 14 0,0 0-8 16,0 0 5-16,0 0 11 15,0 0-32-15,0 0 22 16,0 0 9-16,0 0-33 0,0 0 34 16,0 0-5-16,0 0-31 15,0 0 2-15,0 0-114 0,0 0-171 16,0 0-173-16,0 0-26 16,7 40 58-16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2:33.440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1276 327 0,'0'0'61'15,"0"0"21"-15,0 0 24 16,0 0-38-16,0 0-5 16,0 0 30-16,0 0 12 0,0 0-23 15,0 0 14-15,39 33 35 16,-39-33 37-16,27 41-9 15,-1-8-40-15,0-3-12 0,-26-30-6 16,33 41-5-16,-33-41 19 16,39 33 30-16,-12-7-5 15,-27-26-3-15,33 18-3 0,-33-18-10 16,26 15-7-16,-26-15-8 16,39 0 0-16,-39 0-26 0,33-15-12 15,0-3-9-15,0-12-18 16,0-3-19-16,6-15-21 0,-6-11 8 15,20-8-2-15,-7-10-10 16,13-9-4-16,0-14-15 16,13-11-59-16,0-7-54 15,20-15-88-15,0-8-70 0,7-7-70 16,-1 7-65-16,-12 19-29 16,-1 23-74-16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38:38.82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2030 4595 1730 0,'13'40'348'0,"-13"-40"-7"15,0 0-28-15,0 0-97 16,0 0-82-16,0 0-56 0,0 0-34 15,0 0-71-15,0 0-139 16,0 0-205-16,0 0-364 16,0 0-107-16</inkml:trace>
  <inkml:trace contextRef="#ctx0" brushRef="#br0" timeOffset="-1301">4212 3708 383 0,'0'0'114'0,"13"-18"3"16,-13 18 11-16,0 0 1 16,0 0 35-16,6-19-41 0,-6 19-2 15,0 0-34-15,0 0-48 16,0 0-14-16,0 0-18 0,0 0-20 15,0 0 79-15,0 0-28 16,0 0 7-16,0 0-22 0,40 19 7 16,-7-8-9-16,6 0-14 15,-6-8 4-15,6-6-11 0,1-8-13 16,-7 0-11-16,13 0 30 16,-20-8-12-16,-26 19-23 0,26-30-1 15,-13 1 12-15,-13 29-10 16,0 0 24-16,-46-30 31 15,0 12-44-15,-19 18 27 0,-1 4-4 16,-6 10 3-16,13-3 11 16,-14 8-15-16,8 3-5 0,5-3-4 15,1-1 22-15,20 1-21 16,39-19 18-16,-46 25-26 0,46-25 37 16,0 0 21-16,-20 48-39 15,20-48 0-15,7 48 17 0,-7-48-29 16,33 56-13-16,-33-56 42 15,52 63-40-15,-19-15 21 16,-33-48 4-16,39 51-10 0,-39-51-17 16,14 48 38-16,-14-48-21 15,0 0 11-15,-14 48-26 0,14-48 2 16,-59 41 26-16,20-19 5 16,-7-7 5-16,46-15-40 0,-72 0 13 15,19-7 36-15,0-1-49 16,53 8 13-16,-65-29 15 0,25-1 3 15,40 30 15-15,-46-44-14 16,13-1-5-16,7-3 25 16,13-3-29-16,0 3-1 0,6-4-5 15,14 4 0-15,-7 4 3 16,13-1-9-16,0 5 3 0,-6-5-1 16,-7 45-1-16,19-37-79 15,-19 37-129-15,7-44-117 0,6 14-92 16</inkml:trace>
  <inkml:trace contextRef="#ctx0" brushRef="#br0" timeOffset="-1108">3975 3180 916 0,'0'0'225'0,"0"0"46"15,0-37-24-15,0 37-98 16,0 0-70-16,0 0-44 0,0 0-128 16,0 0-225-16,0 0-94 15,0 0-45-15</inkml:trace>
  <inkml:trace contextRef="#ctx0" brushRef="#br0" timeOffset="-776">3141 4029 695 0,'-46'-7'162'0,"46"7"-34"0,0 0-5 16,-40-48-34-16,27 4-16 15,13 7-56-15,20-4-11 0,6 4 15 16,13 4-36-16,-6 3 5 15,13 12-2-15,-6 7 39 0,-40 11-40 16,52 7 13-16,-19 4-4 16,-33-11 9-16,0 0 56 0,26 52-2 15,-19-11-9-15,-7-41 66 16,-33 59-42-16,33-59-42 16,-72 55-7-16,-7-10-35 0,-6-12 6 15,-21-11-82-15,14-7-112 16,-6-8-40-16,12-11-13 0,8-7-5 15,12-7-14-15</inkml:trace>
  <inkml:trace contextRef="#ctx0" brushRef="#br0" timeOffset="-553">3160 2969 731 0,'0'0'177'0,"0"0"83"0,0 0 20 15,0 41-45-15,0 18-105 16,13 11-45-16,1 8-51 0,-8 7-6 16,1 7-74-16,-7-3-287 15,-7 3-90-15,-6 0-60 0</inkml:trace>
  <inkml:trace contextRef="#ctx0" brushRef="#br0" timeOffset="-185">2628 4070 403 0,'0'0'96'16,"0"0"34"-16,0 0-21 0,0 0-20 16,46-26-11-16,-46 26 36 15,0 0 11-15,0 0 1 16,0 0-51-16,0 0 3 0,0 0 42 16,0 0 21-16,-39 48-46 15,39-48 12-15,-73 45 4 0,14-12-10 16,-7-11-24-16,1-7-16 15,-8-4-36-15,-5-4 19 0,-8-7 12 16,1-7-16-16,-7-8 0 16,6-7 16-16,1-8-15 0,6 1-32 15,7-8 8-15,13 4-2 16,13-1-22-16,46 34 3 16,-46-37-63-16,46 37-252 0,0 0-210 15,0 0-44-15</inkml:trace>
  <inkml:trace contextRef="#ctx0" brushRef="#br0" timeOffset="6535">4291 1133 598 0,'0'0'159'0,"0"0"9"16,0 0-30-16,0 0-42 0,0 0 111 15,0 0 26-15,0 0-49 16,-27 41-35-16,-6 7-26 0,20 0-20 15,0 3-59-15,7 5-16 16,6-4-6-16,0-1-22 16,13 1 10-16,6 0-21 0,8-4-29 15,-1 0-158-15,-6-11-198 16,-20-37-61-16,39 40 16 0</inkml:trace>
  <inkml:trace contextRef="#ctx0" brushRef="#br0" timeOffset="7035">3745 1687 505 0,'0'0'130'16,"0"0"20"-16,0 0-17 0,0 0-84 15,-26-40-34-15,26 40 2 16,-7-45-3-16,7 45-18 0,20-40 15 15,-20 40-3-15,46-34-23 16,-46 34 32-16,53-22-26 0,-14 11-2 16,-6 11 29-16,-33 0-14 15,52 11-8-15,-52-11 4 0,53 19-6 16,-20-5 12-16,-33-14 32 16,0 0-13-16,33 23 51 0,-33-23 68 15,0 0 4-15,0 0-26 16,0 0 6-16,0 0-64 15,-66 44-31-15,-6-15-10 0,-1-3-2 16,8-4-5-16,-8 1-5 16,8-5-1-16,6-3-10 0,-1-4 9 15,1-4-7-15,13 1 4 16,-6-12 30-16,12 4-17 0,40 0 8 16,-46-18-11-16,46 18-1 15,-52-34-11-15,39-6-18 0,-7-8 14 16,13-4 25-16,14-11-47 15,-1 0 35-15,8 8-18 16,-1 3 1-16,13 4 30 0,-6 15-33 16,-1 0 7-16,-19 33 12 15,20-26-45-15,-20 26-187 0,0 0-205 16,0 0-81-16</inkml:trace>
  <inkml:trace contextRef="#ctx0" brushRef="#br0" timeOffset="7735">2884 1262 763 0,'0'0'128'16,"0"0"98"-16,0 0 59 15,0 0-33-15,0 0-63 0,-13 37-71 16,13-37-25-16,0 45 3 16,0-9-18-16,-6-6-8 0,6-30-27 15,-7 41-16-15,7-41 1 16,0 0-31-16,-39 37 26 0,39-37-10 16,-40 29-28-16,40-29 24 15,-46 11 0-15,46-11-21 16,-46-3 16-16,46 3-4 0,0 0-8 15,-26-37 8-15,26 3-25 16,0 5 25-16,0 29 6 0,26-33-19 16,-26 33 10-16,0 0 3 15,33-19-10-15,-33 19 26 0,0 0-8 16,0 0-1-16,20 30 14 0,-14-1-13 16,-6-29-13-16,-13 41 20 15,13-41-12-15,-33 44-3 0,33-44 0 16,-52 37-8-16,6-15 18 15,6-7-25-15,40-15 11 16,-46 0 0-16,46 0-2 16,-39-11-11-16,39 11 13 0,0 0-14 15,-20-37 5-15,20 37 15 0,0-33-10 16,0 33 8-16,0 0 8 16,0 0-4-16,0 0 12 0,0 0-4 15,13 63 7-15,-13-1 85 16,-13 1-4-16,-7 0-18 0,-6 0-6 15,-13-4-34-15,-1-7-12 16,-12-8-11-16,-7-7-2 0,6-7-17 16,-6-12 0-16,0-7 16 15,13-7-24-15,46-4 8 16,-53-22 18-16,53 22-7 0,-39-56-11 16,26-7 4-16,13 1-4 15,19-9-15-15,14-3-17 0,7 1-69 16,12 6-77-16,-6 12-110 15,13 14-191-15,-13 23-120 0,-46 18 50 16</inkml:trace>
  <inkml:trace contextRef="#ctx0" brushRef="#br0" timeOffset="8203">1872 1403 778 0,'0'0'202'16,"0"0"13"-16,-26-45-15 15,26 45-98-15,0 0-39 0,0 0 109 16,0 0 0-16,0 0-27 16,0 0 2-16,-39 67-9 0,6-12-30 15,0-7-2-15,7 0-33 16,-1 0-28-16,-6-3-21 0,33-45-20 15,-46 55 12-15,46-55-10 16,-46 44-9-16,46-44 7 16,0 0-8-16,0 0 12 0,0 0 8 15,0 0-16-15,0 0 6 16,0 0-12-16,0 0 2 0,0 0 4 16,0 0-22-16,0-55 2 15,7 0 24-15,0 7-11 0,-1 7 9 16,-6 41-9-16,0-41-12 15,0 41 28-15,0 0-9 0,-46 11 25 16,-6 15 56-16,-8 15 13 16,1 11-4-16,0 3-18 15,-7 8-40-15,7 0 4 0,0-4-9 16,0 0-17-16,6-4-18 16,-6-7 15-16,7-3-57 0,-1-8-120 15,7-12-182-15,46-25-185 16,-59 23-111-16</inkml:trace>
  <inkml:trace contextRef="#ctx0" brushRef="#br0" timeOffset="8385">1649 2267 2029 0,'0'0'247'15,"0"0"-76"-15,0 0-79 0,0 0-72 16,0 0-104-16,0 0-233 16,0 0-314-16,46-55-122 0</inkml:trace>
  <inkml:trace contextRef="#ctx0" brushRef="#br0" timeOffset="8560">1511 959 1888 0,'0'0'190'0,"13"-48"-23"0,26 8-25 16,40 3-66-16,13 3-43 16,27 9-43-16,12 6-306 0,14 4-391 15</inkml:trace>
  <inkml:trace contextRef="#ctx0" brushRef="#br0" timeOffset="10911">4974 941 340 0,'0'0'42'15,"0"0"30"-15,0-22 17 16,0-4 19-16,0-4-53 15,0-3-16-15,0 0-14 0,-13-4-2 16,0 0-19-16,-33 4 34 16,-7-4-20-16,-13 3-26 0,-26 1 8 15,-6-4 13-15,-7 0-31 16,-20-3 6-16,-7-5 29 0,-6 1-29 16,-6-8 23-16,6 1-3 15,6-1-24-15,14 4 54 0,13 0-20 16,6 11-14-16,14 4 32 15,-7 3-6-15,7 12-9 16,-1 3 9-16,-6 7-19 0,7 5-6 16,-1 6 14-16,1 8 1 15,-7 8-16-15,6-1 0 0,1 5 8 16,6 2-20-16,-6 1 33 16,6 0-21-16,0 0-23 0,0-8 29 15,-6-3-1-15,-1 0-33 16,1-8 38-16,-1-3-30 0,1 0 5 15,6-8 35-15,7 4-43 16,6 0 3-16,0 4 25 0,1 7 26 16,6 7 15-16,-1 12 40 15,1 3-9-15,0 19-20 16,7 3-17-16,-8 8-3 0,8 7 2 16,12-3 6-16,1-1-9 15,13-3 4-15,-1-4-20 0,14-3 3 16,0-1-8-16,7 4 41 15,-1 4-1-15,7 3 16 0,-13 5-6 16,-7 6 28-16,-6 8 3 16,-7 8-28-16,-13 10-14 0,-7 8-26 15,7 0 14-15,0 0-7 16,0-4-12-16,0-4-9 0,14-3-9 16,-1-8-5-16,13-7-14 0,13-3 18 15,7-9-11 1,7-2 6-16,13-5 7 0,-1-3-13 15,8 0 16-15,-8 0-4 16,1-4-1-16,-7 3 14 0,-13-6 21 16,-13 3 13-16,-13 0-10 0,-7 0 1 15,-6-7 12-15,-1 3 28 16,1 1-43-16,6-8-18 0,0 0 0 16,13-4-14-16,1 1 0 15,19-45-2-15,-7 73-7 0,-6-6-3 16,13 3 0-16,6 4-18 15,8 4-27-15,-1 7 17 0,6 0-5 16,8-1-8-16,6 1 28 16,6-7 3-16,0-4-11 15,14-4 13-15,0-11 12 0,-1-7-1 16,1-8-7-16,-14-3 0 16,-39-41 10-16,53 52-11 0,-53-52 10 15,39 62 1-15,-13-13-1 16,-26-49 2-16,33 62-7 0,0-14 4 15,-7 4-4-15,7-8 3 16,-33-44 0-16,53 63-7 0,6-11 4 16,0-4-11-16,7-4 4 15,0-7 7-15,6 0 0 0,0-4 0 16,7-3 17-16,-7 0-21 16,7-5 4-16,-7 1-6 15,7 0 6-15,7-7-3 0,-1-1 3 16,7 1 0-16,0-8 0 15,-6-4-9-15,-1 0 4 0,-6-3 9 16,-13 0-4-16,-1 0 4 16,-12 3-8-16,-1-3 4 0,-6-1 6 15,-46-3-9-15,53 0 7 0,-14 0 10 16,7-3-9-16,0-8 0 16,14 3-5-16,5-7-5 0,14 4 5 15,13-7 0 1,7 3-10-16,6 0 10 0,0-3-6 15,13 3 1-15,-13 0-2 0,20 0 3 16,-13 1-1-16,-7 3 5 16,7-8 6-16,-14 1-6 0,-6-5 13 15,-6 1-11-15,-7-4 2 16,-7-3-4-16,7-1 0 0,0 1-4 16,-7-5-7-16,0 1 11 15,7-7-14-15,-13-5 14 0,6-3-9 16,7-7 1-16,-13-8-4 15,-7-3 20-15,-7-5-16 16,1-3 11-16,-7-7-14 0,0-4 6 16,-7 0 5-16,1-11-14 15,-7 4-20-15,13-4 11 0,-7 0-2 16,1 0-4-16,-8 3 18 16,8 8 3-16,-14 4 3 0,-6 7 0 15,6 4 1-15,-6 7 8 16,-7 0 12-16,0 4-23 0,-13-7 7 15,0 7 4-15,-13-8-16 16,13 1 15-16,-7-5-3 0,-12 1 0 16,6 4-5-16,-7-1 5 0,20 1-11 15,-13 7 27 1,13-4-14-16,13 0-20 0,0-4 18 16,0 8 5-16,0 0 1 0,0 4-6 15,-6 3-4-15,-7 0 4 16,0 4 3-16,0 8-6 0,0-5 3 15,-7-3 4-15,-6 0-13 16,-6 0 14-16,-1 0 4 0,7 0-18 16,-14-4-2-16,8 4 17 15,-21-3-3-15,21-5-16 0,-8 1 25 16,-12-1-7-16,19-6-18 16,0-1 15-16,1-4 6 0,6 1-11 15,-1 3 3-15,8 8 6 16,-7 7-6-16,0 7-11 15,-1 4 22-15,-12 7-5 0,20-3-21 16,6 33 20-16,-33-37 1 0,0 11-6 16,33 26-18-16,-40-33-67 15,8 11-111-15,32 22-146 0,-46-26-136 16,-7 8-24-16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39:03.60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0 162 0,'0'0'-56'15,"0"0"30"-15,0 0 4 0,0 0 1 16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39:04.41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1557 0,'0'0'17'0,"0"0"-2"0,0 0-13 16,0 0 19-16,0 0-25 15,0 0-100-15,0 0-99 16,0 0-48-16,0 0-61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39:09.9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168 0 1217 0,'0'0'231'0,"0"0"56"15,0 0-6-15,0 0-71 0,0 0-61 16,0 0-67-16,0 0-22 16,0 0-13-16,0 0 146 0,6 30-20 15,-6 11-51-15,-6 14-35 16,-1 23-5-16,1-1 2 0,-8 8 17 15,8 11 13-15,-7 15-7 0,-7 4-27 16,7 7-18-16,0 0 11 16,6 3-24-16,-6-7-14 0,0-7-7 15,6-7-2-15,1-8 5 16,-1-11-15-16,1-8-2 16,6-7-1-16,0-14-4 0,6-12 1 15,-6-3-10-15,7-8-8 0,-7-33 8 16,0 33 6-16,0-33-3 15,0 0 2-15,0 0-14 0,0 0 6 16,0 0 13-16,0 0-10 0,6 30-13 16,-6-30 0-16,0 0 0 15,0 0 3-15,0 0-8 0,0 0-13 16,0 0 6-16,0 0-1 16,0 0-14-16,0 0 2 0,0 0 23 15,40 11 15-15,12-4 4 16,14-14-8-16,13 7-8 0,6 0 7 15,14-4 5-15,19-7 2 16,20 4 2-16,20-1-11 0,19 5 1 16,20-1 8-16,27 4 3 0,6-4-5 15,0 8-10-15,6-8 7 16,1 4-7-16,0-7-1 0,-7 7-11 16,0 0-3-16,-7 0 10 0,7 0 15 15,-13 0-12-15,0 0-2 16,-14 7-3-16,-12 1 17 0,-14-1-16 15,-12 4 12-15,-14-3-2 16,-7-1 12-16,-12 4-16 16,-7 0 15-16,-14-3-17 0,-5-1 12 15,-8-3-21-15,-6-1-1 0,7-3-17 16,-7 4 11-16,6-4 12 16,-6 0 4-16,0 0 12 0,-6-4-12 15,-1 4 12-15,-6-3-9 0,-7 6 13 16,-6-3-10-16,-14 0 10 15,-6 0-11-15,-13 0 16 0,0 0-13 16,-33 0 9-16,20-3-5 0,-20 3 0 16,0 0 0-16,0 0-8 15,26 3 15-15,-26-3-17 16,0 0-8-16,0 0-27 0,0 0-8 16,0 0 3-16,0 0 9 0,-13-22-9 15,13 22 12-15,-20-26-8 16,20 26 12-16,-33-26 17 0,7 4-1 15,0 7 1-15,0-3 2 0,-1 7 8 16,27 11 4-16,-26-19 0 16,26 19-3-16,-20-18-4 0,20 18 7 15,-26-19 3-15,26 19 0 16,0 0 0-16,0 0 0 0,0 0 7 16,0 0 1-16,0 0-2 0,0 0-6 15,0 0-6-15,0 0 2 16,0 0 16-16,0 0 19 15,0 0-5-15,33 23 3 0,6 3 3 16,7-4-20-16,7-4-7 0,-1 4 8 16,8-14 3-16,-1-1-7 15,0-7-5-15,7 4 1 0,-1-8 0 16,-19-3-5-16,0 3 0 0,-13 4 11 16,-33 0 23-16,0 0 0 0,0 0-11 15,0 0 5-15,0 0-9 16,0 0-19-16,0 0-5 0,0 0 9 15,-39 7 3-15,-7 5-7 0,0-5-7 16,0 4 9-16,6 4 6 16,1 0-8-16,-7-4 10 15,6 3 16-15,8-3 8 0,-14 1-15 16,6 2-10-16,7 1 1 0,-6-4 6 16,39-11-12-16,-33 15-11 15,33-15 2-15,0 0-15 0,0 0-69 16,0 0-69-16,0 0-109 0,0 0-92 15,0 0-111-15,0 0-117 16,0 0 24-16</inkml:trace>
  <inkml:trace contextRef="#ctx0" brushRef="#br0" timeOffset="1076">5004 2546 426 0,'0'0'117'0,"0"0"42"0,0 0 45 15,0 0 33-15,0 0-36 0,0 0-6 16,0 0-57-16,33-37-2 16,-33 37-14-16,0 0 19 15,0 0-12-15,0 0-44 0,0 0 7 0,0 0-21 16,0 0 15-16,-39 52 0 16,-1 0-6-16,1 7 18 15,-14 3 17-15,1 12-50 0,-1 0-19 16,1-4-14-16,-1 1-24 0,7-12 1 15,7-4-5-15,6-14 5 16,6-8-9-16,27-33-5 0,0 0 13 16,-19 30-1-16,19-30-19 0,0 0 20 15,0 0-13-15,0 0-13 16,0 0-28-16,0 0-17 0,13-56 3 16,7 8-24-16,-1-7-27 0,8 7 13 15,5-4-7-15,1 0 7 16,-6-3 57-16,-1 10 22 15,-13 9 9-15,-13 36 19 0,0 0-18 16,0 0 30-16,20-41-1 0,-20 41 35 16,0 0-44-16,0 0 0 15,-40 26 4-15,14-8 6 0,-13 8-16 16,12 0 14-16,27-26-13 0,-46 30 8 16,46-30 12-16,-33 25-26 15,1-2 9-15,32-23-7 0,-27 11 2 16,27-11-15-16,0 0 19 0,-39 0-15 15,39 0-9-15,0 0-10 16,0 0-33-16,-33-30-13 16,7 1 54-16,26 29-12 0,-13-30 25 15,13 30-6-15,0 0 16 0,-14-26 3 16,14 26 8-16,0 0-1 16,0 0-4-16,-32-22 8 0,32 22-15 15,-40 7 40-15,7-3-9 0,0 7-4 16,1 0 5-16,-1 4-39 15,6 3 10-15,-12-3 6 0,6 7-6 16,-6-3-7-16,-1 3 6 0,1 11 29 16,6 1-23-16,0 2 8 15,7-2-20-15,19 6-5 0,7 1 5 16,13-8-150-16,-13-33-130 16,60 41-172-16,12-19-55 0,7 0-7 15</inkml:trace>
  <inkml:trace contextRef="#ctx0" brushRef="#br0" timeOffset="1273">5300 3111 1591 0,'0'0'348'15,"26"-37"26"-15,-26 37-52 16,0 0-88-16,0 0-104 15,0 0-70-15,0 0-36 0,0 0-17 16,0 0-70-16,0 0-131 0,0 0-179 16,0 0-187-16,0 0-102 15</inkml:trace>
  <inkml:trace contextRef="#ctx0" brushRef="#br0" timeOffset="1484">4078 3610 1465 0,'0'0'87'16,"0"0"71"-16,0 0-62 0,0 0-35 15,0 0-45-15,46-15-75 0,0 8-87 16,0-15-116-16,6-4-65 15,1 7-45-15</inkml:trace>
  <inkml:trace contextRef="#ctx0" brushRef="#br0" timeOffset="1880">4341 2254 1092 0,'0'0'288'16,"0"0"-2"-16,0 0-66 15,0 0-94-15,0 0-52 16,0 0-47-16,0 0-22 0,0 0-3 16,0 0 19-16,0 0-21 0,0 0-11 15,0 0-4-15,0 0-2 16,0 0-20-16,0 0 13 0,0 0 24 16,0 0 0-16,0 0-7 0,0 0 11 15,0 0-4-15,0 0 24 16,0 0-19-16,0 0-5 0,0 0-6 15,0 0 3-15,0 0-178 0,0 0-214 16,0 0-143-16</inkml:trace>
  <inkml:trace contextRef="#ctx0" brushRef="#br0" timeOffset="2571">3657 2753 553 0,'-20'-41'111'0,"20"41"13"16,0 0 36-16,0 0 5 0,0 0 25 15,0 0-35-15,0 0-3 16,0 0-17-16,0 0 4 0,7 41-47 15,-7-41-4-15,-13 41-64 0,13-41 19 16,0 0-33-16,-46 29-2 16,46-29-15-16,-33 19 12 0,33-19-5 15,0 0-46-15,0 0-78 0,0 0 3 16,0 0-73-16,0 0 7 16,-39-52 38-16,25 8 72 0,14 44 28 15,0 0 11-15,0-34 33 16,0 34 31-16,0 0 71 0,0 0 139 15,0 0-28-15,0 0-19 16,0 0-63-16,-26 37-31 0,26-37-25 16,-33 48-17-16,33-48-7 0,-46 41-39 15,46-41 13-15,-46 37-14 16,46-37 3-16,0 0-9 0,-39 22-20 16,39-22-24-16,0 0-64 0,0 0-25 15,0 0 25-15,0 0 9 16,-20-48-19-16,14 7 67 0,6 41 37 15,0-48-18-15,0 48 32 0,0 0 25 16,0 0 61-16,0 0 80 16,0 0 12-16,0 0-68 15,0 0-43-15,-14 37-4 0,14-37-17 16,-19 45-12-16,19-45 0 16,-27 40 22-16,27-40-7 0,0 0 32 15,0 0-24-15,0 0-18 0,0 0-27 16,0 0 11-16,-39-11-23 15,39 11 10-15,-26-48-8 0,6 0 13 16,13-7-22-16,1-16 7 0,-1-10-12 16,7 0-61-16,0 0-38 0,13 3 11 15,-6 15-27-15,6 4-29 16,-6 18-101-16,-7 41-87 16,13-36-24-16,-13 36-2 0,0 0-11 15</inkml:trace>
  <inkml:trace contextRef="#ctx0" brushRef="#br0" timeOffset="2797">2934 2568 1183 0,'0'0'299'16,"-26"48"24"-16,26-48-53 0,-20 41-79 15,20-41-51-15,-26 55-14 16,6-14-14-16,-13 7-6 0,1 0-25 15,-8-7-33-15,-6 7-21 16,0 0-21-16,0-8 8 0,7-3-22 16,39-37-14-16,-46 37-144 0,46-37-135 15,0 0-188-15,-40 19-116 16,40-19-4-16</inkml:trace>
  <inkml:trace contextRef="#ctx0" brushRef="#br0" timeOffset="2992">2790 2254 1790 0,'0'0'363'16,"0"0"-68"-16,0 0-137 0,0 0-71 15,0 0-44-15,0 0-26 16,0 0-73-16,0 0-180 0,0 0-179 15,0 0-168-15,0 0-48 0</inkml:trace>
  <inkml:trace contextRef="#ctx0" brushRef="#br0" timeOffset="3448">2553 2439 1128 0,'0'0'271'0,"0"0"23"0,0 0-68 16,0 0-59-16,0 0-81 0,0 0-7 15,40-33-7-15,-40 33 50 16,0 0-8-16,0 0 9 0,0 0-22 16,0 0-53-16,0 0-28 15,0 0-9-15,-60 22 8 0,1 7-17 16,0 5-8-16,7 3 19 15,-8 3-20-15,8-3 21 0,6 7-21 16,13-7 18-16,7 8-8 0,6 3-3 16,13-4-8-16,1 0 17 15,6 1-18-15,0-1 24 0,6-3 5 16,1-4 75-16,-7 3-18 0,0-40-19 16,0 48 33-16,0-48-2 15,-13 41-25-15,13-41-39 0,-40 37 11 16,1-19-9-16,-7-10 20 0,0-16-9 15,0 1 12-15,0-8-17 16,0-11 5-16,7-7-26 16,-1-11-3-16,1-15-9 0,12 0-12 15,8-8-16-15,6-3-46 0,19-4-35 16,14 4-68-16,26-8-111 16,20 8-218-16,19-11-259 0,20-1-97 15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39:40.66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4934 979 689 0,'0'0'159'0,"20"-37"-22"16,-20 7-2-16,0 30-46 16,-7-44-65-16,-12 7 1 0,-1-4-13 15,-6-3-2-15,-14 0-10 16,1-4-16-16,-14 3-6 15,-6-7 15-15,-7 4 27 0,1 4-24 16,-1 7 8-16,-6-3 15 16,-1 6-25-16,1 5 17 15,0 3-22-15,6 4 18 0,-6 0 4 16,13-1 8-16,-1 9-7 16,1-1-6-16,0 4 14 0,13 0-6 15,0 3-14-15,-6-3-8 16,6 0-10-16,-7-4 18 0,0 8 0 15,-6-4 6-15,7 3-6 16,6 5 16-16,0-1-27 0,6 4 5 16,-6 4-6-16,7-4 14 15,-1 3 18-15,8 1-4 0,-8-8-12 16,7 4 3-16,0-3 6 16,7-1-13-16,-7-3 0 15,0-1-5-15,-6-3 5 0,0 0 0 16,-1-4 14-16,7 1-5 15,-6 2-39-15,6 1 21 0,-6 0 9 16,6 8 29-16,6 3-50 0,-12 0 31 16,0 3-10-16,39-3-3 15,-40 11 3-15,-6-3 0 0,46-8 9 16,-46 11 2-16,0-7 3 16,7 3-12-16,-1 0-5 0,7-7 8 15,-6 0 3-15,0 0-32 16,-1-3 46-16,1-5-44 15,-1 5 12-15,-12-1 22 0,-1 4-21 16,-13 0 5-16,1 4 4 16,-1-1-4-16,0 8 14 0,1 0-2 15,5 4-6-15,-5 4-2 16,-1 3 19-16,0-4-34 0,1 1 15 16,5-1 7-16,8-3-10 15,6 3-1-15,0-3 10 0,6 4 0 16,8-4 9-16,-1 7-27 15,0-4 24-15,0 8-17 0,0-4 9 16,33-22 3-16,-46 41 1 16,46-41-11-16,-46 44 29 15,46-44-41-15,-52 41 31 0,52-41-24 16,-46 37 19-16,6-11-4 0,1-8 4 16,39-18-14-16,-53 26 17 15,7-8 5-15,7 1 23 0,-7-1-13 16,6 5 1-16,1-5 5 15,-7 8-32-15,46-26 36 0,-66 44 2 16,14-3-18-16,6-1 7 16,46-40 3-16,-53 67-13 0,14-4-20 15,12-4 6-15,8 4-1 16,5-8 7-16,14 4 12 16,-6-11-34-16,12 4 24 0,1-4-8 15,6-7-23-15,0-1 26 16,-13-40-15-16,20 48-4 0,-7-7 10 15,-13-41 9-15,20 48-24 16,-7-11 21-16,-13-37-6 0,13 41 14 16,-13-41-22-16,7 44 0 15,-7-44 11-15,6 41-11 0,-6-41 8 16,0 0-3-16,27 37-9 0,-27-37 17 16,0 0 15-16,39 44-17 15,-39-44-11-15,46 37 3 16,-46-37 18-16,46 40-20 0,-13-3 4 15,-33-37 15-15,46 41-25 16,-13-8-8-16,-33-33 30 0,52 45 1 16,-6-16-22-16,-6 1 20 15,-7-12 0-15,6 4-17 0,7-3 6 16,-13-1 19-16,-33-18-20 16,52 19-8-16,-12-8 33 0,-40-11-1 15,39 26 2-15,-39-26 20 16,46 14-14-16,-46-14-28 0,46 15 18 15,-6 0-10-15,-1-8-8 16,7-7-7-16,7 0 18 16,-1-3-19-16,7-1 8 0,1-3 5 15,5 7-22-15,-6-8 9 16,1 16 0-16,-1-1 8 0,0 0 8 16,-7 5-3-16,1 2 7 15,0 1-10-15,-7 0-19 0,-7 3 9 16,7 4 15-16,0-3-10 15,0-1 3-15,0-3 0 0,7 7-7 16,-1-7 10-16,7-4 10 0,-13 4-11 16,7 0 4-16,-1-4-24 15,-6-4 15-15,0 1 9 0,-13-1 3 16,7-7-24-16,-1 7 21 16,1-7 2-16,-40 0 4 0,52-7-8 15,-6 0-18-15,-6-1 14 16,6 1-9-16,-7-1 4 15,0 1 22-15,1-4-40 0,-1 4 32 16,1-1-13-16,-7 8 14 16,6-3-28-16,0 3 11 0,7 0 10 15,0 0 10-15,7-4-28 16,6 0 18-16,0-3-9 0,7 3-17 16,0-7 5-16,-1 4 14 15,1-1 22-15,6 1-14 0,-6-4-2 16,6-4-8-16,-6 4-13 15,6-4-19-15,1-7 4 16,-8 3 0-16,1-3 1 0,-7-4 36 16,0 4-8-16,1 0 5 15,-8 4-4-15,-6 3-8 0,-6 0 25 16,-8 4-16-16,-32 11-2 0,0 0-4 16,40-15-9-16,-40 15 39 15,46-7-11-15,-46 7-6 0,46-4-4 16,-7-7-8-16,-39 11 8 15,46-11-11-15,-6-4 23 0,-1-3-27 16,1-4 11-16,-8-1-2 16,1-2 26-16,0-1-18 15,0-4-20-15,6 1 35 0,1-8-31 16,-7 7 1-16,6-11 17 16,-6 16 9-16,-33 25-6 0,33-37-10 15,-33 37 3-15,33-34 24 16,-7 8 4-16,-26 26 19 0,20-29 10 15,-20 29-5-15,6-33-31 16,-6 33 2-16,7-41-13 0,-7 11-10 16,0 30 17-16,0-40-26 15,0 7 9-15,-7 7 11 0,7 26-8 16,0-37 6-16,0 7-33 16,0 30 24-16,7-37 7 15,-1 11-20-15,1-3 21 0,-7-4-17 16,6-1-3-16,1 5 24 15,0-1-12-15,-7 30 20 0,0-40 19 16,-7 6-5-16,-6 5 4 0,0-4-7 16,13 33-7-16,-40-37-12 15,14 11 1-15,-13 4-13 0,6-1 3 16,0 9-7-16,0-1 6 16,0 0-29-16,33 15-42 0,-39-18-77 15,39 18-134-15,-40-30-90 16,1 8-51-16,39 22-39 15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40:07.69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16709 3738 2362 0,'0'0'113'0,"85"-12"-9"16,7 1-54-1,13 4-31-15,20-8-38 0,0 0-173 16,6 1-295-16,1-5-257 16</inkml:trace>
  <inkml:trace contextRef="#ctx0" brushRef="#br0" timeOffset="-812">18522 1798 683 0,'0'0'163'0,"0"0"16"0,0 0-41 16,0 0-48-16,0 0 61 15,0 0 93-15,0 0-44 16,0 0-82-16,0 0 15 15,27 41-25-15,-1-1-23 0,7-3-6 16,0 0-39-16,6 0-7 16,7 4-15-16,-6-1-2 15,6 5-9-15,0-5 0 0,-7 1-3 16,7 0 6-16,-7-1-5 16,7 1-9-16,-13-8 15 0,0 4-19 15,0-7 8-15,-33-30 12 16,26 37-6-16,-26-37 17 0,27 33-29 15,-27-33 14-15,0 0 11 16,0 0-16-16,0 0 13 16,0 0-21-16,-14 29 15 0,14-29 5 15,0 0-22-15,-39 26 13 16,0-11-10-16,-1-4 4 0,1-7 12 16,-14-4-15-16,1 0 9 15,-1-4-20-15,-6 0 16 0,6-10 3 16,-6 6-10-16,20-7 5 15,-7 4-26-15,6-7 15 0,40 18 0 16,-46-33 5-16,46 33 1 16,-46-48 15-16,46 48-32 15,-46-41 32-15,46 41-10 16,-26-37-4-16,26 37 10 0,0 0-1 16,0 0-11-16,0 0 6 15,0 0-3-15,0 0-4 0,0 0 11 16,0 0-1-16,0 0-7 15,0 0 19-15,0 0-7 0,0 0-8 16,13 37 14-16,0-4-3 16,7 0-5-16,6 1 8 0,-6-1-10 15,0 0 31-15,-1-3-15 16,-5 3 3-16,-1-3-23 0,0-1 2 16,-13-29 15-16,13 41-27 15,0-12 28-15,-13-29-16 16,0 0-2-16,0 0-3 0,7 34 9 15,-7-34 9-15,0 0-15 16,0 0 24-16,0 0-17 0,0 0-13 16,-27 14 26-16,27-14-20 15,-39 11 0-15,0-11 9 0,12 0-20 16,27 0 16-16,-46-11 0 16,0 0-18-16,46 11 26 15,-46-18-27-15,7 3 14 0,39 15 0 16,-46-33-26-16,46 33 11 15,-33-48-2-15,7 3-38 16,13-3-5-16,-1-3-26 0,14-12 18 16,0 4-11-16,7-4 49 15,6 0 17-15,-6 11-27 0,-7 4 51 16,0 48-1-16,13-44-3 16,-13 44-25-16,0 0 24 0,6-37-13 15,-6 37-8-15,0 0 32 16,0 0-17-16,0 0-16 0,0 0 28 15,0 0-17-15,40 19-1 16,-40-19 18-16,0 0 9 0,39 44-19 16,-12 0 31-16,-27-44 18 15,13 48-19-15,-13-7 13 16,0-41 0-16,-7 52-23 0,-6-12 11 16,13-40-22-16,-33 45 7 15,0-8-24-15,-6-8 30 0,-7-7-20 16,-7-3-4-16,-6-8 10 15,0-4-26-15,0-3 25 16,-7-8-12-16,20-3-14 0,0-8 14 16,0-7-35-16,46 22-11 15,-52-52 27-15,12 4-14 0,7 7 15 16,14 1 16-16,19 40-17 16,-20-45 29-16,20 45-10 15,0 0-10-15,-20-36 21 0,20 36-14 16,0 0-12-16,0 0 21 15,0 0-3-15,0 0 5 0,0 0-5 16,0 0-3-16,0 0 13 16,0 0-15-16,-20 48 10 0,20-48-15 15,0 44 24-15,0-44-1 16,14 48-21-16,-14-48 22 0,13 48-23 16,0-11 21-16,-13-37 6 15,6 37-12-15,-6-37 10 0,0 37 16 16,0-37-16-16,0 0-13 15,-39 40 4-15,-7-14 8 0,-7-11-30 16,1-4 29-16,-7-11-14 16,-7 0 0-16,-13-7 8 15,0-8-23-15,-13-3 15 16,-13-8-4-16,0 0 4 0,-7 0 18 16,7 4-36-16,0 7 18 15,13 8 19-15,0 7 5 0,13 7 52 16,0 4-6-16,7 11 4 15,13 4 9-15,-7 11-32 0,7 4 8 16,13 7-49-16,7 7 5 16,6 1-9-16,26 3 2 0,14 7-8 15,13-7-73-15,12 8-26 16,14-8-108-16,20 4-155 16,13 0-231-16,19-4-128 0</inkml:trace>
  <inkml:trace contextRef="#ctx0" brushRef="#br0" timeOffset="-249">19120 3187 385 0,'0'0'163'16,"0"0"47"-16,0 0 2 15,0 0-35-15,0 0-37 0,0 0 35 16,-13 41 20-16,13-41-53 15,13 29-33-15,-13-29 11 0,0 0-49 16,33 30-9-16,-33-30-10 16,33 15 1-16,-33-15-8 15,40 0-13-15,-40 0 13 16,26-19-2-16,-26 19-25 0,33-37 10 16,-20 4 21-16,-13 33 25 15,0-37 21-15,0 37 2 0,0-26-47 16,0 26-31-16,0 0 1 15,0 0-41-15,-33-7-131 0,33 7-228 16,-33 14-282-16,33-14-136 16</inkml:trace>
  <inkml:trace contextRef="#ctx0" brushRef="#br0" timeOffset="435">16124 1351 1349 0,'0'0'167'0,"-26"44"82"16,19-14 24-16,7-30-66 16,0 0-72-16,26 33-47 0,-26-33-46 15,46 18-21-15,-6-10-18 16,-1-12 3-16,-6-3 0 16,0-8-13-16,-33 15 7 15,33-37 0-15,-14-4 10 0,-12 1 8 16,-7 3 79-16,-13 7-17 15,13 30-14-15,-40-29-4 0,-6 18-18 16,-6 14-4-16,-1 12-8 16,7 7-29-16,46-22 18 0,-46 37-6 15,46-37-20-15,-13 56 13 16,26-12-65-16,-13-44-196 0,59 48-303 16,7-11-277-16</inkml:trace>
  <inkml:trace contextRef="#ctx0" brushRef="#br0" timeOffset="2088">19863 1406 517 0,'0'0'119'16,"0"0"28"-16,0 0 5 16,0 0-6-16,0 0 18 0,-46-22 22 15,7 0-58-15,6 3 9 16,-7 1-62-16,-6-4-27 16,-6 0 0-16,-7-8-41 0,-14 1-22 15,-19-12 30-15,-19 0-1 16,-14-7-38-16,-13-3 41 0,-7-1-20 15,1 4 0-15,-1-4 6 16,7 4-25-16,0 4 17 16,7 3-1-16,12 4-13 0,8 4 12 15,12 3-3-15,0 4-16 16,7 4 35-16,7 7-24 0,0 1 44 16,-1 6-37-16,7 8 35 15,-6 4-24-15,-1 7 0 0,1 4 55 16,0 3 1-16,-1 1 2 15,1 3-5-15,6-4-31 0,-7 5 4 16,14-1-8-16,0-7 20 16,13-1-27-16,-7-3 0 15,7-7-19-15,0-4 7 16,-7-4 10-16,7-3-31 0,-7-4 22 16,-6-8 18-16,-14 1-36 15,-6 0 15-15,7-1-24 0,-13 4 39 16,-1 8-11-16,0 11-8 15,-6 3-1-15,-13 15 61 0,-7 11 35 16,-19 4 8-16,-1 4-13 16,-6 3 8-16,6 1-19 0,7-1-18 15,7 4 28-15,13 4-13 16,-1 3-24-16,14 8-16 0,7 0-12 16,6 11-5-16,6 3-1 15,1 1-14-15,12 3 0 16,14 4-3-16,0 0 7 0,20-4 6 15,6-3-3-15,13-4-1 16,14-11-15-16,19-4 5 0,13-8 11 16,20 1-4-16,13 0-7 15,13 3 1-15,1 1 11 0,6-1-1 16,-1 4-7-16,1 11 0 16,-6 4 3-16,-21 4 8 0,-12 3-8 15,-8 4 0-15,-12 8 40 16,-13-1 5-16,-14 4 5 15,-6 0-23-15,-13 0 8 0,6 4-3 16,0-4-21-16,7 0-7 16,7 7 11-16,12 1-14 15,14-4 8-15,19-1-12 0,7-10-12 16,27 3 19-16,12-10 1 16,33-5-19-16,14-7 3 0,19-3 11 15,13-4 4-15,0-11-7 16,7-4-7-16,0-4 13 0,7-3-6 15,-8-1 0-15,-12 1 6 16,-20-4-6-16,-7 0-4 0,-12-4 4 16,-14 8 0-16,-13-4 7 15,0-1-4-15,6 1-8 16,8-3 5-16,-1-1 0 0,0-4 7 16,13-6-7-16,0-9-13 15,7-6 13-15,0-5 7 0,0-6-12 16,6-8 7-16,7-11-2 15,0-12-8-15,14-14-9 0,-1-11 9 16,6-4 8-16,8-3-4 16,6-4-9-16,6-1 4 0,-6 1 9 15,-7 4 4-15,-6-4-11 16,0-4-1-16,-7 0-1 0,-7 0 13 16,-12 0-4-16,-1 0-3 15,-13-3-6-15,-12-1 9 16,5 0-4-16,-19 4 11 0,-13-3-7 15,0-8-13-15,-13-4 1 16,-1-3 12-16,-19 0-8 0,-13-5-3 16,-20 5 8-16,1 0 8 15,-28-1-5-15,1 8 4 0,-13 0-11 16,-20 4 13-16,0 4-12 16,0 3 13-16,-20 0-16 0,20 4 14 15,-6 3-3-15,-1-3 4 16,7 3-9-16,0 1 9 0,7-4-9 15,-7 3-1-15,0-3 0 16,-7 7 4-16,1-7-3 16,-8 0 3-16,-18 0 4 0,-14 3-13 15,-7-3 14-15,-13 11-14 16,-13-4 9-16,1 8-12 0,-1 3 18 16,6 7-131-16,21 9-134 15,-7 10-190-15,13 3-152 0,0 9-37 16</inkml:trace>
  <inkml:trace contextRef="#ctx0" brushRef="#br0" timeOffset="3383">13417 2504 714 0,'0'0'152'0,"0"0"57"16,0 0 13-16,0 0 10 16,0 0-66-16,0 0-20 15,0 0-31-15,0 0-48 16,-46 14-7-16,46-14 48 0,-53 15-11 16,0 0 13-16,-6 7-22 15,-20 0-15-15,-19 4 19 0,-34 4-1 16,-25 3-7-16,-27-4 3 15,-20-3-33-15,-19-4-14 0,-21-3-6 16,-25-4-1-16,-14-8-4 16,-39-3-16-16,-32-4-8 0,-21-4 0 15,-6-3 11-15,-13-4 1 16,6 0-17-16,13-1 12 16,21 5-12-16,25 3 4 15,40-3-1-15,26 3-3 0,26 1 0 16,34-1 5-16,25 0-5 15,27 1 0-15,26-1 7 0,27 4 4 16,19-4 5-16,20 4-5 16,19-4-5-16,40 4-6 15,-33 4 0-15,33-4 5 0,0 0 2 16,0 0-1-16,0 0 4 16,0 0-3-16,40 0-3 0,-7-4-4 15,13-3 10-15,-7 0-8 16,14-8-2-16,-1 4-4 15,-6-8-19-15,0 1-41 16,0-8-6-16,0-7-3 0,0 3 3 16,0-7 27-16,-6 4 5 15,-7 3 14-15,-33 30 27 0,46-36-12 16,-46 36 9-16,32-26-3 16,-32 26-5-16,0 0 1 0,0 0 7 15,0 0 0-15,0 0 0 16,0 0 10-16,40-19 10 0,-40 19 11 15,0 0 24-15,0 0 7 16,0 0-11-16,0 0-18 16,0 0 6-16,0 0 1 15,0 0-1-15,0 0-9 0,0 0-4 16,0 0-7-16,0 0 12 16,0 0 2-16,-46 22-6 0,-7 8 5 15,-12-1-7-15,-14 1-15 16,0 0 5-16,-13 3-8 15,6 0-5-15,-6-3 5 0,7 3 0 16,6-4-7-16,-6 1 19 16,12 0-14-16,8-5 7 0,12 1 3 15,7-7-13-15,13-4 14 16,33-15 15-16,0 0 4 16,-6 33 11-16,32 0-23 15,27-7-9-15,19 0-3 0,20 3-6 0,13 1-8 16,20 3 10-1,-7 4-55-15,0 0-104 0,-19 4-174 16,-14-1-193-16,-25 1-231 16,-60-41-16-16</inkml:trace>
  <inkml:trace contextRef="#ctx0" brushRef="#br0" timeOffset="4611">4328 1554 883 0,'0'0'257'0,"0"0"62"16,0-41 5-16,0 41-84 0,0 0-103 15,0 0-43-15,0 0 70 16,0 0 72-16,0 0-47 16,7 41-39-16,6 3-42 0,7 16-14 15,0 2-4-15,6 9-29 16,13-1-9-16,1 4-11 15,6-4-22-15,6-4-15 16,-6 1 5-16,0-12 4 0,-13-7-13 16,-7-7 8-16,-6-8-12 15,-20-33 1-15,0 37 3 0,0-37-28 16,-52 33-9-16,-14-14 1 16,-6-15-17-16,-14-8-13 0,1-7-11 15,-1-11-12-15,1-8 1 16,6-7 18-16,7-4 16 15,6-3 20-15,13 3 16 16,7 4 9-16,46 37 11 0,-39-36-7 16,39 36 5-16,0 0 26 15,0 0 24-15,0 0 0 0,0 0-4 16,26 40-8-16,7 5 2 16,0-1-3-16,-7 0 5 15,-6 1 4-15,-7-5-9 0,-13 1-1 16,-13-1-9-16,-20 5-11 15,-13-5-16-15,-13-3 0 0,-13-3 8 16,-14-9-16-16,-6-6 5 16,-6-15-25-16,6-8-23 15,0-15-16-15,0-10-18 0,13-12-4 16,13-14-42-16,7-4 39 16,13-4 8-16,20 4 52 15,19 0-1-15,14 11 26 0,12 7-20 16,-19 41 32-16,66-30-22 15,-7 16 31-15,0 14-7 0,1 14-7 16,-14 5 10-16,-7 7-7 16,-39-26 3-16,26 40-3 0,-26-3 4 15,0-37-2-15,-46 48 11 16,-6-7-5-16,-14-8-11 0,-6 1 0 16,-1-9-8-1,-12 1 11-15,6-4 12 0,7 1 38 16,6-1 4-16,7 4 12 15,6 3-6-15,53-29-4 0,-39 52 10 16,19-4-3-16,20 4-31 16,13 3 21-16,14 4-26 0,6 0 16 15,13 0-11-15,0 1 0 16,-7-5-6-16,-6-3 19 0,-7-8 4 16,-19-3 15-16,-7-1-25 15,0-40-7-15,-53 48-23 0,-6-11 12 16,-7-11-9-1,-6-7 0-15,-13-8 7 0,6-11-8 16,-13-8 18-16,13-14-25 16,-6-15 9-16,12-15-20 0,-6-14 14 15,14-15-14-15,6-4 4 16,13-4 6-16,13-3-12 0,13 7 15 16,13-4-18-16,7 4 9 15,20 4-34-15,13 3-39 0,6 1-105 16,14 10-71-16,6 8-143 15,13 7-254-15,1 15-165 16</inkml:trace>
  <inkml:trace contextRef="#ctx0" brushRef="#br0" timeOffset="4804">3408 3568 2093 0,'66'29'149'0,"0"-18"-48"15,6-11-44-15,0-7-50 0,14-15-73 16,-7-4-324-16,-7-15-232 16</inkml:trace>
  <inkml:trace contextRef="#ctx0" brushRef="#br0" timeOffset="5156">2883 1469 2290 0,'26'19'120'0,"7"-8"23"0,6-8 26 16,-6-3-35-16,13-3-64 15,-6-5-33-15,-1 1-16 16,-6-8-15-16,6 4-9 0,-12-11 3 16,-27 22 4-16,26-33-7 15,-26 33-4-15,6-34 0 0,-6 34 13 16,0 0 10-16,-32-14-10 15,-1 17-6-15,-7 8 9 0,1 4-15 16,39-15 0-16,-40 30-4 16,40-30-140-16,0 0-118 0,0 0-245 15,20 40-273 1</inkml:trace>
  <inkml:trace contextRef="#ctx0" brushRef="#br0" timeOffset="5475">7194 84 1796 0,'0'0'219'15,"0"0"111"-15,0 0-37 16,0 0-54-16,-66 48-50 0,-20 11-42 16,-25 11-31-16,-27 11-33 15,-27 15-14-15,-25 4-42 0,-27 4-12 16,-26-8 7-16,-7-4-22 16,7-14 8-16,20-1-1 0,12-7-28 15,21-7-63-15,25-11-103 16,27-8-138-16,20-7-247 0,26-11-245 15</inkml:trace>
  <inkml:trace contextRef="#ctx0" brushRef="#br0" timeOffset="8064">6609 1816 471 0,'46'-11'72'15,"-7"-7"6"-15,7 3 10 0,0-3 0 16,-6-1-37-16,6 1-35 15,0-5-2-15,6 1 8 0,1 0-27 16,-1-7 7-16,-6-1 47 16,13-3-32-16,-6-8-21 15,0-3 10-15,-7-4-18 0,-7-4 19 16,0-3 4-16,-12-1-36 16,-8 1 29-16,-5-1 18 15,-8 5-7-15,-6 3 46 16,0 0-23-16,-6 11 12 0,-8 0 2 15,8 3-43-15,-7 5 4 16,-7 3-25-16,7-4 40 0,13 30-17 16,-20-36-3-16,7 2 4 15,0 5-7-15,0-1 19 0,6 1 8 16,7 29-9 0,-20-41 22-16,7 0-45 0,-6 4-13 15,-8 0 22-15,1 0 15 16,-7-3-20-16,-6-4-21 0,-1 3 3 15,1 0 27-15,-1-3-9 16,1 7-16-16,0 0-6 0,39 37 1 16,-53-44 17-16,7 10 22 15,0 9-44-15,0 2 25 16,-7 5 14-16,-12 7-29 0,6 3 0 16,-7 1 44-16,0 3-45 15,-6 4 18-15,0 0-10 0,-1 8 5 16,-6 3 33-16,1 4 26 15,-14 3 13-15,0 4 25 16,-7 8 6-16,0 3-20 16,1-3-39-16,-7-1 16 0,6 4-44 15,1 1 0-15,6-8-22 16,6 3 26-16,1-7-4 0,12-7-16 16,1 0 11-16,6-4-30 15,7-7 24-15,0-4-16 0,0 3 14 16,-7 1-3-16,1 0 8 15,-1 3-2-15,-13 8-6 0,0 0-9 16,7-1 9-16,0 9-9 16,-1-5 16-16,1-3-1 0,0 0 1 15,-7-4 7 1,7 0-21-16,-7-4 14 0,0-7-3 16,0-7-14-16,-6-4-9 15,6 0 25-15,-7 0 4 0,-6 3 5 16,7-3 8-16,-14 0 47 15,1 7 22-15,6 4-38 0,-7-3 9 16,7 3 4-16,7 3-5 16,6 1-18-16,0 3-22 0,0 4 3 15,7-3 35-15,0 7 11 16,13-1-19-16,-1 9-9 16,-5 13 13-16,-1 9 5 15,-6 7 12-15,-7 10 8 0,-7 1-35 16,-12 4 8-16,-1 3-15 15,-6 0-3-15,0 4-9 0,6 0-16 16,1 0 1-16,6 0-3 16,0-4-3-16,0 7 5 0,6-3-16 15,1 0 18-15,6 0-16 16,13-11 16-16,1 0-7 0,6-8-6 16,6 1 6-16,7-8-10 15,13-4 7-15,0 0-3 0,20-3 0 16,0 3 11-16,6 1-15 15,7-1 4-15,7 4 5 16,0 0-2-16,-1 4-3 0,7-4 10 16,-6 3-18-16,-7 5 19 15,6 3 23-15,-12 4 5 0,-1 7 19 16,-12 8 0-16,-1-1-13 16,-6 4-4-16,-1-3-10 0,1 3-10 15,0-3-4-15,-1-4-13 16,8 3 7-16,6 1-3 15,6-4-12-15,7-4 7 0,13-4-3 16,0 1-9-16,14-1 12 16,12 1-3-16,14-1 0 0,6-6 10 15,13 6-20-15,0-7 14 16,14-3-1-16,-1 3-8 16,7-4 11-16,0 1-13 0,-6 3 15 15,-1 0-5-15,0 0-10 16,-12 7 4-16,-14 1-8 0,0-4 6 15,-6 3-19-15,-7-3 15 16,0-4 4-16,0-7-12 0,0-4 17 16,0-7-21-16,6-8 6 15,1-4-17-15,12-10 15 0,8-8 4 16,6-7-24 0,13-8 2-16,6-11 23 0,1-7-1 15,6-4 24-15,0-3-22 16,0-5 18-16,7 1-5 0,-1 0-10 15,1 3 12-15,6 4-13 16,1 1 12-16,-8-1 3 0,1 3-10 16,-7 5 17-16,0 3-17 15,-13 0 10-15,0 4-6 0,-6-3-7 16,-1 3 9-16,1-1-10 16,-7-2 21-16,-1-5-20 0,-5 1 11 15,-1-1 2-15,-6 1-14 16,-14-4 17-16,-52 22-9 0,66-30 3 15,-66 30 7-15,59-37-5 16,-59 37 7-16,0 0-12 16,46-63 3-16,-13 12-3 0,-33 51-8 15,46-74 14-15,-13 7-9 16,0 4-4-16,0-3 16 0,6-4-12 16,0-4 0-16,7 0 3 15,0-4-3-15,0 8-1 0,7 0 10 16,0 3-21-16,-7 5 20 15,-7 2-5-15,7 5 0 16,-7 7 0-16,1 0-8 0,-1 4 12 16,1 3-4-16,-1-3-5 15,-13 7 11-15,7-4-18 16,0-3 19-16,-7 3 1 0,1-3-16 16,-1-4 8-16,0 3 0 15,7-3-10-15,-13 0 15 0,13 4-8 16,0 0 3-16,-1 3 3 15,1 4-17-15,7 0 17 0,-1 4-3 16,7-4-4-16,-6 0 11 16,6 0-14-16,0-4 2 0,0-3 5 15,0 3-13-15,0 1 19 16,0-5-6-16,-46 45-3 0,59-55 3 16,-59 55-11-1,46-52 20-15,-46 52-14 0,0 0 8 16,46-40-3-16,-46 40-9 15,0 0 17-15,46-22-21 0,-46 22 22 16,0 0-9-16,46-15 4 16,-46 15-10-16,65-8 6 0,-12 1 3 15,-7 7-9-15,7-7 12 16,-7 3-2-16,6-3 2 0,1 3-19 16,-14-7 22-16,-39 11-5 15,53-11-12-15,-53 11 23 0,0 0-20 16,0 0 9-16,46-37 0 15,-46 37-7-15,26-45 0 16,-26 45 5-16,13-59-15 0,-6 11 25 16,-7 48-23-16,6-51 11 15,-6 51 0-15,0-41-66 0,0 41-77 16,0 0-126-16,0 0-69 16,0 0-214-16,0 0-165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40:37.07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4884 1580 692 0,'0'0'115'0,"0"0"78"16,0 0 76-16,0 0-60 16,0 0-28-16,0 0-37 0,0 0 36 15,0 0-57-15,0 0 25 16,0 0-23-16,0 48 20 16,6 3 51-16,1 12-29 15,-1 15-39-15,1 14-41 0,6 15-11 16,-6 8-24-16,-7 10-4 15,6 5-12-15,1-1-4 0,-1-3 11 16,1-12-11-16,-7-7-3 16,7-7-14-16,-1-11-13 0,1-15 2 15,-1-12 3-15,1-10-7 16,-1-11 0-16,-6-41 4 0,0 33 1 16,0-33-9-16,0 0 20 15,0 0-11-15,0 0-9 16,0 0 7-16,0 0 4 15,0 0-7-15,-19-30-9 0,19 30 13 16,-13-36-7-16,-1 6-5 16,14 30 8-16,-19-37 3 0,6 4-16 15,-1 7 13-15,14 26-14 16,-19-44 11-16,6 7-3 0,-1 3-16 16,-5-3-3-16,6 4-1 15,-1-7-1-15,1 3 9 0,0-4-17 16,7 4 30-16,6 37-10 15,-14-48 15-15,14 48 4 16,-19-37-22-16,19 37 18 16,0 0 0-16,0 0-12 0,-13-37 16 15,13 37-4-15,0 0 0 16,0 0 3-16,0 0-3 0,0 0-5 16,0 0 9-16,0 0-4 15,0 0-11-15,0 0 18 0,0 0-7 16,0 0-6-16,0 0 6 15,0 0 0-15,0 0-3 16,0 0 6-16,0 0 10 0,13 37-16 16,0 0 9-16,0 7 1 15,0 1 3-15,0 3 1 0,0 0-15 16,7-4 20-16,0 4-4 16,0 0-3-16,6-7 1 15,0-1-6-15,-6-10 0 0,-20-30 6 16,33 37-10-16,-33-37-5 15,0 0 16-15,19 33 12 0,-19-33 21 16,0 0 17-16,0 0 11 16,0 0-42-16,0 0-13 15,0 0 7-15,7-41-17 0,0-3-7 16,-7 0 7-16,6-4-7 16,1-4 0-16,-7 4 6 0,13 4-10 15,0 3 7-15,0 8-3 16,-13 33-5-16,26-45-11 15,-26 45-82-15,27-36-125 0,-27 36-174 16,0 0-219-16,59-37-244 16</inkml:trace>
  <inkml:trace contextRef="#ctx0" brushRef="#br0" timeOffset="8001">8268 4987 1115 0,'0'0'43'0,"0"0"229"15,0 0 40-15,0 0-35 16,0 0-46-16,-7 63-57 0,7 14-43 16,0 16-26-16,7 6-38 15,6 12-21-15,7 0-21 16,13-7-8-16,6-5-17 15,7-3-40-15,0-11-147 0,-6-3-159 16,-1-16-237-16,-13-9-47 16</inkml:trace>
  <inkml:trace contextRef="#ctx0" brushRef="#br0" timeOffset="8476">7624 5996 998 0,'0'0'41'16,"0"0"90"-16,0 0 137 0,0 0-51 15,0 0-30-15,0 0-61 16,13 29-25-16,0 8 25 15,-13-3 16-15,0 3-4 0,-6 4 2 16,-14-4 8-16,-13 3-53 16,-19 1-21-16,-21 0-5 0,-19-1-32 15,-13-3 6-15,-7-3-4 16,-6-5-5-16,0-7-5 16,-14-11 25-16,8-7-10 0,5 0 8 15,8-15 16-15,5-4-16 16,21-4-21-16,6-10 7 15,13-1 4-15,14 1 20 0,6-4-17 16,13-1-14-16,7-3 0 16,6 0-10-16,13-3-7 0,1-1-7 15,6-3 5-15,0-5-3 16,0-10-5-16,6-4-7 0,-6-11-15 16,7-4-22-16,0-7-46 15,-7-3-20-15,0 10-31 16,-7 1-72-16,7 10-156 0,-7 12-236 15,7 10-205-15</inkml:trace>
  <inkml:trace contextRef="#ctx0" brushRef="#br0" timeOffset="8682">6678 5109 2021 0,'0'0'217'0,"0"0"94"16,0 0 7-16,0 0-112 15,0 0-96-15,0 0-66 0,52 0-76 16,-19-4-225-16,-33 4-318 16,0 0-295-16</inkml:trace>
  <inkml:trace contextRef="#ctx0" brushRef="#br0" timeOffset="9093">5147 5585 1928 0,'0'0'102'0,"6"-33"50"15,-6 33 25-15,0 0 22 16,33 0-34-16,0 22 10 16,-7 23-68-16,0 21-32 0,1 15 1 15,-8 12 2-15,1 10-15 16,-7 4-15-16,-13 5-9 0,-13-1 3 16,-7-7-6-16,-12-5 2 15,-21-14-9-15,-19-7-16 16,-14-15-8-16,-19-15 4 0,-7-19 7 15,1-18-7-15,-8-11-14 16,8-18 9-16,-1-15-4 0,0-19 6 16,14-18-1-16,12-15 0 15,8-11 1-15,18-11-1 0,28-8 1 16,12 0 0-16,20 7-6 16,26 9 3-16,14 10-17 15,19 11-113-15,13 12-105 0,7 14-193 16,6 15-216-16,-6 19-149 15</inkml:trace>
  <inkml:trace contextRef="#ctx0" brushRef="#br0" timeOffset="9245">4568 5929 2002 0,'0'0'159'16,"0"0"67"-16,0 0-40 0,-26 15-84 15,26-15-118-15,0 0-319 16,0 0-426-16</inkml:trace>
  <inkml:trace contextRef="#ctx0" brushRef="#br0" timeOffset="9685">2873 6051 2775 0,'0'0'146'0,"-26"-11"-46"16,26 11-20-16,-20-22-35 0,20 22-28 16,-13-41-9-16,13 8-12 15,13-8-39-15,7-3-53 16,19-8-59-16,1 0 35 0,12 4 33 15,7 8 43-15,-6 18 28 16,6 10-6-16,-13 16 22 0,0 11-8 16,-7 11 2-16,-12 11 14 15,-8 3 8-15,-12 8 7 0,-20 4-9 16,-20 0 13-16,-13-4-13 16,-7 0-1-16,-12-7 75 0,-14-8-17 15,7-10 3-15,-7-5-5 16,6-14-9-16,8-8 11 0,12-14-26 15,1-13-11 1,12-13-15-16,7-11-11 0,7-19 1 16,13-19-16-16,0-10 7 15,0-15-6-15,13-4-43 0,-7 0-28 16,7 11-70-16,7 11-149 16,-1 12-172-16,7 14-208 0</inkml:trace>
  <inkml:trace contextRef="#ctx0" brushRef="#br0" timeOffset="9921">3839 4148 2143 0,'-7'52'252'0,"-19"7"9"16,-20 19-68-16,-6 7-89 0,-14 7-46 16,-6 15-37-16,-14 8-43 15,1 7-141-15,-20 3-152 0,-7 8-129 16,-13 8-198-16,-6-8-21 16</inkml:trace>
  <inkml:trace contextRef="#ctx0" brushRef="#br0" timeOffset="10721">1828 5962 1795 0,'0'0'200'0,"7"30"-19"16,-7-30-25-16,13 29-50 0,-13-29-34 15,13 30 1-15,-13-30-40 16,-7 34-2-16,7-34-31 16,-26 33-7-16,26-33-2 0,0 0-36 15,0 0-13-15,-39 4-44 16,39-4-27-16,-13-45-39 0,13-11-38 16,19-10 24-16,1-8 84 15,6 8 51-15,1 10 32 0,-1 12 11 16,-26 44-3-16,0 0 93 15,39-22 49-15,-39 22-8 0,27 29 19 16,-14 15-55-16,-20 5-15 16,-13 6-10-16,-6-3-37 15,-7-1 9-15,-6-3-19 0,-1-11-14 16,-6 1 2-16,7-12 2 16,-7-11-2-16,0-8-11 15,0-10 18-15,0-8 2 0,7-15-16 16,6-12 7-16,0-14-7 15,7-18-18-15,6-19-3 0,7-22-63 16,6-11-24-16,1-7 46 16,6-4 20-16,0 11 17 0,0 11 34 15,6 26-9-15,-6 19 9 16,0 10 6-16,0 56-20 16,0 0 15-16,0 0 28 0,0 0 45 15,0 0-13-15,-20 78-27 16,1 14 56-16,6 19 1 0,6 19 8 15,0 6 14-15,1 16-5 16,6-5-24-16,6 5 3 0,1 3-28 16,6-6-23-16,-6-1-4 15,6-8-29-15,-7-7 20 0,-12-15-3 16,-1-7 18-16,-19-15 8 16,-13-7-26-16,-14-15-12 15,-13-15-3-15,-13-11-14 0,-19-15 18 16,-1-14-14-16,-12-16 5 15,-14-21 7-15,6-15-19 0,1-15 10 16,13-23 2-16,6-14-4 16,21-11 9-16,12-14-10 15,26-9 2-15,27 1 5 0,26-4-16 16,27-3 14-16,26 6 6 16,26 8-29-16,19 0-17 0,8 15-85 15,12 3-58-15,-6 19-138 16,-7 12-124-16,-6 10-182 0,-7 11-69 15</inkml:trace>
  <inkml:trace contextRef="#ctx0" brushRef="#br0" timeOffset="12240">15076 1617 369 0,'0'0'103'0,"0"0"28"0,0 0 19 15,0 0 19-15,0 0 47 16,-7 59-40-16,-19-11 24 16,-27 3-18-16,-25 5-12 15,-28 10-14-15,-32 5-32 0,-46 10-39 16,-26 4-20-16,-26 3-6 16,-14 8-8-16,-6 1 4 15,-14-1-28-15,1-4-8 0,-7 0-10 16,0 1 3-16,-7-5-17 15,20 1 25-15,0-8 4 0,-6 1-2 16,6-5-4-16,13-3-12 16,1-4-1-16,12 0-5 15,14-7-12-15,19-7 8 0,27-8-7 16,19-8 22-16,20-2-8 16,26-8 12-16,20-4 22 15,20-12 15-15,13 1 13 16,19-7 9-16,14-1-5 0,26-7-32 15,0 0 1-15,0 0 3 16,0 0-14-16,0 0-19 0,0 0-16 16,0 0 21-16,-13-30-22 15,13 30 15-15,13-44-6 16,7 7-10-16,6-1-1 0,7-6-35 16,13-8 12-16,7-7-1 15,6-4 13-15,6 0-23 16,-5 1 45-16,-8 10-21 0,-6 8 26 15,-6 10-17-15,-40 34 26 16,39-40-7-16,-39 40-7 16,0 0-5-16,0 0 8 0,39-26 2 15,-39 26-5-15,0 0-6 16,0 0 12-16,0 0 57 0,0 0 15 16,0 0-3-16,0 44-30 15,-19 1 40-15,-8 6 4 16,-19 5-22-16,-6-1-5 0,-14 4-24 15,-6 0-2-15,-7 0-28 16,7-3-5-16,6-8 12 16,7-6-18-16,13-9 3 0,6-11 10 15,40-22-10-15,0 0 15 16,0 0-1-16,0 0-7 16,40 22 5-16,26-7-8 0,12-4-9 15,14 4 15-15,7 0-10 16,6-1 0-16,7 5 0 0,-7-1-140 15,-6-3-202-15,-7-4-269 16,0-7-387-16</inkml:trace>
  <inkml:trace contextRef="#ctx0" brushRef="#br0" timeOffset="13081">14156 902 917 0,'0'0'228'16,"0"0"66"-16,0 0-17 15,0 0-60-15,0 63-41 0,-7-7-33 16,1-5-51-16,-1-3-5 16,14-7-49-16,-7-41 2 0,19 44-8 15,-19-44-21-15,40 31 3 16,-1-20-4-16,-6-11-10 15,7-11-4-15,-40 11 6 0,52-42-19 16,1-2-7-16,-7-8-20 16,-7-7-13-16,1-4 22 0,-8 4 25 15,-12 8 10 1,-20 51 10-16,13-48 19 0,-13 48 29 16,-33-8 35-16,-32 23-4 15,-21 18-14-15,-25 8-34 16,-14 7-8-16,-13 7-15 0,-7 1-18 15,1-5 8-15,12-6-8 16,14-8 0-16,13-11 13 0,13-11-13 16,26-4 0-16,13-14-4 15,53 3-4-15,-26-38-12 16,26-3-35-16,26-7-52 0,14-4 18 16,26-3 24-16,-1 7 28 15,14 7 18-15,-7 15 14 16,1 12 9-16,-21 14 8 15,-6 18 15-15,-46-18 49 0,27 52 25 16,-41 0 4-16,-18-4-10 16,-28 3-31-16,-18-3-39 15,-14-3-13-15,-7-4-7 0,7-4 2 16,-7-11-7-16,21-11-31 16,-1-8-88-16,13-10-65 0,13-12-120 15,53 15-280-15,-39-59-170 16</inkml:trace>
  <inkml:trace contextRef="#ctx0" brushRef="#br0" timeOffset="13357">13256 12 1326 0,'-20'-41'328'0,"20"41"-79"16,0 0 34-16,0 0-21 0,0 0-24 15,-13 63-38-15,6 11-30 16,14 11-47-16,-1 7-26 16,1 1-33-16,6-4-41 15,0-1-8-15,0-7-5 0,-6-3-88 16,6-8-185-16,-6-3-192 15,-7-1-311-15,-14 1-32 0</inkml:trace>
  <inkml:trace contextRef="#ctx0" brushRef="#br0" timeOffset="14153">13085 1402 1225 0,'0'0'367'0,"0"0"-9"16,-27-33-49-16,27 33-92 0,0 0-76 15,-26-37-28-15,26 37-24 16,0 0-30-16,-39-41-6 16,12 4-21-16,27 37-13 0,-26-49-19 15,6 5 12-15,7-4-12 16,0-7 0-16,0-12-6 0,6-7 6 15,1-7-10-15,6 0-1 16,0 10 19-16,0 16-8 16,6 7-6-16,-6 48-1 15,0-44 0-15,0 44 11 0,0 0 0 16,0 0-14-16,0 0 15 16,0 0-2-16,0 0 14 15,0 0-1-15,7 44 40 0,0 8 24 16,-1 3-5-16,1 4-3 15,6 8 8-15,0-1-6 16,0-3-22-16,0 4-18 0,0-8-18 16,1 0-5-16,-8-7-4 15,1-3 7-15,-7-5 7 16,-7-3-8-16,-13-1-2 16,-6 1-6-16,-20-4 2 0,-6 0-3 15,-14-8-1-15,7 1-3 16,-7-4-15-16,0-8 18 0,7-7-14 15,0-7 5-15,6-8 1 16,14-11-16-16,0-7-13 16,39 22 5-16,-40-55-2 0,27-1 1 15,6 8 16-15,14 8 11 16,6-1 3-16,-13 41-13 0,40-33 13 16,-1 18 8-1,0 15-3-15,1 15-11 0,-40-15 17 16,46 48 2-16,-7 4-13 15,-6-1 24-15,-13 1 11 0,-7 4 7 16,-6-1 0-16,-14 4 2 16,-6 0 12-16,-13-3-25 15,-7-1-25-15,0-3 12 0,-13-4 3 16,-7-4-8-16,-6-7-13 16,7-7 0-16,-8-8 12 0,8-7-12 15,-1-8-8-15,1-11 14 16,6-7-17-16,6-15-7 0,7-7-12 15,1-11-32 1,12-15-16-16,13-8-25 0,1 1-44 16,12-5-116-16,14-2-219 15,6-1-327-15,14-4-64 0</inkml:trace>
  <inkml:trace contextRef="#ctx0" brushRef="#br0" timeOffset="14354">11816 951 1875 0,'7'-37'304'16,"19"-4"-53"-16,27 4-83 15,6 0-60-15,13 4-68 0,7-4-46 16,0 11-180-16,0 0-348 15,-13 4-224-15</inkml:trace>
  <inkml:trace contextRef="#ctx0" brushRef="#br0" timeOffset="15513">11448 943 322 0,'0'0'50'15,"0"0"37"-15,0 0 6 16,0 0 10-16,0 0-11 16,-6-41-5-16,6 41 42 0,0 0 35 15,0 0 13-15,0 0-69 16,0 0-11-16,0 0 50 16,0 0-40-16,0 0-30 0,0 0 6 15,0 0 13-15,0 0-7 16,0 0 20-16,0 0-18 0,0 0-31 15,-20 45 6-15,-6-1 1 16,-14-3 18-16,1 3-14 0,0 0-39 16,-7 1-14-16,6-1 12 15,-6-2-13-15,13-2-4 16,33-40-4-16,-39 41 5 16,39-41-14-16,0 0-4 0,0 0 11 15,0 0 7-15,0 0-14 16,39 22 4-16,7-18-4 15,7-11-8-15,6-1-8 0,0 1 21 16,-6 3-5-16,-1 0-13 16,-12 8 6-16,-40-4 7 0,0 0-17 15,0 0 2-15,19 37 23 16,-19-37-15-16,-32 37-6 16,-8-8 18-16,-12-6-31 15,6-9-13-15,-7-2 4 0,7-1 9 16,7-8 18-16,39-3-14 15,-46-7-9-15,46 7 13 0,-46-30-6 16,46 30-21-16,-27-55 23 16,14 11 2-16,13-1-3 15,13 1 4-15,7 0-5 0,0 9 29 16,-20 35-5-16,26-37-23 16,-26 37 14-16,0 0 15 0,33-11 8 15,-33 11-22-15,0 0 19 16,0 0 10-16,20 45-13 15,-14-7 3-15,-6-38-16 0,-13 48 27 16,13-48-17-16,-26 44-17 16,26-44 24-16,-33 33 1 15,33-33-19-15,0 0-2 0,0 0 3 16,-40 37 9-16,40-37-13 16,0 0 3-16,0 0-10 15,0 0 32-15,0 0-37 0,0 0 27 16,0 0-6-16,0 0 11 15,0 0-18-15,0 0-14 0,0 0 32 16,0 0-19-16,0 0-11 16,-39 33 19-16,-7-7 5 15,0-4-5-15,7-7 16 0,39-15-16 16,-66 19 0-16,13-5 9 16,53-14-17-16,-52 8 13 15,52-8-5-15,-53 0-26 0,53 0-3 16,0 0 10-16,-52-19 7 15,52 19-16-15,0 0 34 16,0 0 7-16,0 0-13 0,-46-25 0 16,46 25 16-16,0 0-25 15,-46-12 13-15,46 12 25 0,-59 15 13 16,19 7-12-16,1 1 37 16,-1 6-3-16,40-29 16 15,-39 44-36-15,6-7-2 16,33-37 10-16,-13 52-35 0,13-11-13 15,0-41 9-15,39 51-30 16,7-14-130-16,13-7-122 16,14-4-163-16,-1-4-160 0</inkml:trace>
  <inkml:trace contextRef="#ctx0" brushRef="#br0" timeOffset="15697">11232 1879 2217 0,'0'0'282'0,"0"0"34"15,0 0-84-15,0 0-129 16,0 0-32-16,0 0-36 16,39-8-111-16,-39 8-171 0,0 0-267 15,0 0-337-15</inkml:trace>
  <inkml:trace contextRef="#ctx0" brushRef="#br0" timeOffset="15891">10437 2544 2202 0,'0'0'213'15,"65"-8"-48"-15,14-6-67 0,20-8-54 16,6-1-31-16,0 5-187 16,0-8-383-16,-20 0-277 0</inkml:trace>
  <inkml:trace contextRef="#ctx0" brushRef="#br0" timeOffset="16226">10128 662 2584 0,'0'0'296'0,"46"8"-42"0,0 6-47 16,-46-14-43-16,39 23-44 15,-39-23-49-15,0 0-27 16,0 0-13-16,0 0-13 16,0 0-11-16,0 0-7 0,0 0 0 15,0 0 0-15,0 0-6 16,0 0 6-16,0 0-9 16,7-48-1-16,-7 48 2 0,6-45-23 15,-6 45-79-15,0 0-123 16,0 0-157-16,0 0-286 0,0 0-311 15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40:58.29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9503 299 352 0,'0'0'91'16,"0"0"1"-16,-53-22 14 0,7 18-15 15,-13 8-3-15,0-1-5 16,0-3-38-16,0 0-13 0,-7-3-5 16,-6-1-27-16,-14-4-7 15,-12 1 24-15,-14 0-17 16,-13 7-3-16,-13 0 73 0,-6 11 37 15,-8 7-1-15,8 4 20 16,6 8-87-16,6-4-1 16,21 0-7-16,6 3-22 0,6-3 0 15,14-7-1-15,-1-1-12 16,14-7 4-16,6-3 5 16,0-5-14-16,14-6 14 15,-1-1-19-15,1-7 22 0,-1 3-20 16,1 5 9-16,-14-1 12 15,7 4 20-15,-7 0-46 0,-6 4 11 16,6-4 34-16,-6 3-12 16,6-6-12-16,-6-1-12 15,6-3-1-15,-6-4 4 0,6-8-6 16,0 1-29-16,-6-8 30 16,0-4-2-16,-1 1-13 15,-5-8 28-15,-1 3-7 16,-20 1-5-16,-6 7 9 0,-7 4 4 15,-6 0-13-15,6 7 9 16,1 0 21-16,6 8-26 16,-7-4 25-16,7 4-10 0,-7-1-2 15,7 1 11-15,6-1-1 16,-6 5-4-16,7-1 6 16,-1 0-23-16,0 1 9 0,1 3-10 15,-7 0 0-15,0 3-9 16,6-3 10-16,-6 0 0 0,6 0 8 15,14 0-9-15,-7 4 16 16,6 0-25-16,1 7 21 16,-7 7-15-16,7 4 7 15,-7 8 8-15,-7 14-8 0,-6 4 0 16,-20 8 12-16,-6 7 18 16,-14 7 40-16,-6 4-15 15,0 0-6-15,6 3 16 0,14-3-12 16,12-4-25-16,8-3-10 15,19-8-18-15,6-11 2 16,21 0-5-16,5-4-6 0,14 1 0 16,0 3-3-16,7 3 9 15,6 8 11-15,0 4-8 0,7 11 4 16,0 4-10 0,-1-1 22-16,1 8 13 0,0-3-14 15,6 2 2-15,0-2-4 16,-6-1 0-16,0-3-16 0,-7-4 9 15,0 3-6-15,-13 1 5 16,-6 7 2-16,-8 3-5 16,1 1-8-16,0-8 6 0,0 4 3 15,6-3 1-15,14-1-4 16,0-4 21-16,12-3-17 16,14 4-2-16,7-8-7 0,19 0-8 15,13-3 0-15,13-8 25 16,14-7-9-16,19-4-16 15,14-4-10-15,6 0 10 16,6-3 21-16,-6 3-5 0,0 8-9 16,-6 11 6-16,-14 11-9 15,-13 3 15-15,-6 16-27 0,-14 3 41 16,-13 0-20-16,1-4-10 16,-1-7 3-16,-6-7 0 15,6-1 25-15,0-10-39 0,14-8 21 16,6-11 5-16,13-7-19 15,13-16-10-15,14-2 36 0,6-16-22 16,19-7-8 0,8-4-2-16,-1-3 27 0,7-8-11 15,0 4-15-15,-1 4 31 16,-12 3-6-16,-7 0-9 0,-13 8 7 16,0 3 6-16,0 4-7 15,-6 1-7-15,6-1-6 0,0 0 7 16,-7 3 15-16,7-6-30 15,0 7 18-15,-6-4 11 16,12 0-19-16,1-4 13 0,6-3 13 16,0 3-26-16,0 1 0 15,7-5-6-15,-7-3 14 0,7-3 8 16,6-1 0-16,7-3-8 16,-7 3 0-16,7-7 0 15,6 7 10-15,-12 4-22 16,-8 4 26-16,1 3-26 0,-20 4 2 15,-6 4 13-15,-14-4 36 16,0 8-8-16,0-5-10 0,-13 1-9 16,1-4-3-16,5-3 2 15,1-5 6-15,19-3 0 0,14 0-15 16,13-3-5-16,6-8-15 16,13-1 24-16,7-2 1 0,7 3-5 15,0 3-2 1,-1-3 0-16,1 4 2 0,-7 7 17 15,0 3-26-15,-13 5-2 16,-7-1 9-16,-6 1-8 0,-7 3 15 16,0 3-4-16,0-2-11 15,-6-5 11-15,-1-3-14 0,7-4 24 16,7-11 8-16,-7-12-33 16,0-14 12-16,7-11 10 15,-7-7-10-15,7-12 0 0,-14-3-4 16,1-4 13-16,-14 1 13 15,7 2-16-15,-13 1 1 16,-6 0-12-16,-1 0 13 0,0 0-8 16,-6-4-5-16,0 3-2 15,-1 1 16-15,8 4-2 0,-8-1-18 16,8-3-40-16,-1 4 23 16,-6 3 24-16,6 0 7 15,-6 0-3-15,-7 8-6 0,-7-1 2 16,-6 8 12-16,-13 4 9 15,-7 0-17-15,-6-1-16 0,-13-3 6 16,-7 0 6-16,0-4 19 16,-7 4-2-16,1 4-4 15,-8-4-17-15,1-7 13 0,7-1-17 16,-1-10 8-16,7 3 15 16,0-7 6-16,7 7-5 15,6 0-2-15,0 0-15 0,0 1-10 16,7 2 7-16,6 1 11 15,-6 0 19-15,13 7-14 0,-7 4 4 16,0-7-17-16,-6 3-14 16,0-7-47-16,-7-4 7 0,7-3 23 15,-7-1-17-15,0 1 53 16,0-4-17-16,-6-4-3 16,-1 4 0-16,-12 3 20 0,-8 4-7 15,-12 4 33-15,0 4-9 16,-7 3-22-16,-6 0 16 15,-7 1-20-15,6-1 6 0,40 52-10 16,-66-70 19-16,20 14 10 16,7 8 3-16,39 48-33 15,-53-70 10-15,14 15 9 0,13 3-1 16,-1 4 11-16,8 7 1 16,19 41-11-16,-33-52-15 0,33 52-5 15,-33-51 11-15,33 51-1 16,-39-41 31-16,39 41-11 0,-53-22-15 15,7 11-19-15,0 3 8 16,-7 1-13-16,53 7 39 16,-72 4 17-16,0-1-25 15,6-3 15-15,-6-3-33 0,0 3 30 16,6-4 1-16,-6-3-6 16,6-1-17-16,0 1-13 0,0-4-20 15,1-8-76-15,6-7-112 16,6 4 15-16,0-4-110 0,7 4-118 15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41:20.53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16 59 374 0,'0'0'105'15,"0"0"-16"-15,0-26-9 0,0 26 10 16,0 0 18-16,0 0-50 15,0 0 5-15,0 0 17 16,0 0-33-16,0 0 16 16,0 0-3-16,0 0-25 0,0 0-12 15,0 0 32-15,0 0-55 16,0 0 0-16,0 0 32 16,0 0-29-16,0 0-3 0,0 0 26 15,0 0-39-15,0 0 41 16,-16-33-43-16,16 33 34 0,0 0-12 15,0 0-1-15,0 0-12 16,0 0 10-16,0 0 2 0,0 0-1 16,0 0-18-1,0 0 5-15,0 0 5 0,0 0 7 0,0 0-23 16,0 0 38 0,0 0-25-16,0 0-8 0,0 0 16 15,0 0 4-15,0 0 1 16,0 0 20-16,0 0-27 0,0 0-7 15,0 0 20-15,0 0-33 16,0 0 1-16,0 0 11 0,0 0 28 16,0 0-28-16,0 0 19 15,0 0 12-15,0 0-16 16,0 0-32-16,0 0 15 0,0 0 10 16,0 0 0-16,0 0-35 15,0 0-7-15,0 0-38 16,0 0-133-16,0 0-190 15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41:28.26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302 12 653 0,'0'0'44'0,"-19"-36"72"16,19 36-50-16,0 0 20 15,0 0 21-15,0 0 22 16,0 0-52-16,0 0-31 15,0 0-26-15,0 0 59 0,0 0-40 16,0 0 27-16,-20 44-8 16,0 11 18-16,14 12-34 0,-1 10-2 15,7 8 41-15,0 5 14 16,7 6-55-16,-7-4 5 0,6 1-29 16,7-5-9-16,0-3 13 15,1-7-5-15,-8-10 16 16,7-6-31-16,0-10-4 0,-6-11 23 15,-7-41-19-15,7 37 7 16,-7-37-30-16,0 0 35 16,0 0-18-16,0 0 22 0,0 0-20 15,0 0 4-15,0 0-15 16,0 0 26-16,0 0-15 16,0 0 4-16,0 0-92 0,0 0-31 15,0 0 10-15,0 0-8 16,-14-34 9-16,14 34 26 0,-32-44-59 15,32 44-46-15,-33-44 104 16,33 44 9-16,-46-45 13 0,46 45 32 16,-53-49 15-1,14 16 9-15,39 33 24 0,-40-41-15 16,40 41 19-16,-26-48 6 16,26 48-19-16,-20-48 13 0,20 48 27 15,-19-44 39-15,19 44-11 16,0 0-15-16,0 0 12 0,0 0-50 15,-7-41 18-15,7 41-5 16,0 0-7-16,0 0-17 16,0 0-10-16,0 0 56 0,0 0-20 15,0 0 1-15,0 0 10 16,0 0-1-16,0 0-44 0,46 37 46 16,-13 4-17-16,-7-4 16 15,-13 4 17-15,7 3-17 16,-7 4-10-16,-6-3-6 15,6 0-3-15,-7 3 7 0,8-4-30 16,-8-3 15-16,-6-41 19 16,13 48-22-16,-13-48-4 0,20 44-30 15,-20-44 27-15,0 0 19 16,20 37-5-16,-20-37 29 0,0 0 22 16,0 0 14-16,0 0-51 15,0 0 7-15,39-22-26 16,-39 22-26-16,40-56-6 0,-8 8 31 15,1 0-15-15,0 0-22 16,0 0 30-16,6 4-1 16,-6-1-19-16,0 11 11 0,-33 34 5 15,40-44-10-15,-40 44-19 16,52-33 30-16,-12 18-47 16,-1 11-146-16,0 8-74 0,1 7-4 15,6 4-231-15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2:34.952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1023 291 0,'0'0'37'0,"0"0"18"16,0 0 11-16,0 0 5 15,0 0-6-15,0 0 10 0,0 0-19 16,0 0 19-16,0 0 5 16,0 0-28-16,0 0 5 0,0 0 117 15,0 0-71-15,0 0 0 16,39 26-4-16,-39-26-51 15,20 29 58-15,-20-29-10 16,33 41-2-16,-13-11-1 0,-20-30 28 16,19 33-28-16,8-7 18 0,-27-26-25 15,26 22 0-15,-26-22 22 16,0 0 2-16,20 15-20 0,-20-15-24 16,26 0-21-16,0-8-11 15,7-10-29-15,6-4 19 0,7-4-13 16,-6-4 0-16,6-7-11 15,6 0-13-15,-6-7 13 0,14-8 10 16,-1-7-4-16,0-7-13 16,-7-1-1-16,14-14 2 15,0-4-32-15,-14 0-82 0,7-7-28 16,7 3-42-16,-13-3-112 16,-1 3-139-16,21 4-27 0,-1 4 9 15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41:31.8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1166 281 1076 0,'0'0'128'0,"0"0"-31"15,0 0-11-15,0 0-37 0,0 0-10 16,0 0 28-16,0 0 85 16,0 0-28-16,0 0-40 0,-14 37-31 15,14-37-18-15,-6 52 9 16,-14-12 5-16,20-40 2 0,-46 49-35 16,46-49-9-16,-59 48 11 15,0-8-14-15,0-18-26 0,6-3 26 16,7-4-2-16,46-15 1 15,-59 7-53-15,59-7-4 16,-46-11-15-16,46 11 3 0,0 0-16 16,0 0 39-16,0-48 3 15,0 48 49-15,0 0-24 0,0 0-10 16,0 0 18-16,0 0 20 16,46 7 26-16,-46-7 17 0,0 0-22 15,-7 74-14-15,-25-7 16 16,-8-8-24-16,-12-4-3 0,-1-7-15 15,-6-7 8-15,0-8-33 16,6-3-43-16,53-30-27 0,-59 22-16 16,59-22-55-16,0 0-224 15,0 0-113-15</inkml:trace>
  <inkml:trace contextRef="#ctx0" brushRef="#br0" timeOffset="241">857 1016 1168 0,'0'0'86'0,"46"-7"60"16,-46 7 7-16,65-11 33 16,-12 4 3-16,-7 7 1 0,-46 0-75 15,53 7-42-15,-53-7-52 16,0 0 13-16,0 0-11 15,0 52-8-15,0-52-34 0,-53 55-130 16,-19-11-137-16,13-14 42 16,-14-8-78-16,14 0-200 0</inkml:trace>
  <inkml:trace contextRef="#ctx0" brushRef="#br0" timeOffset="644">456 0 976 0,'0'0'53'0,"0"0"68"15,0 0 25-15,0 0-25 0,0 0 35 16,-20 48-13-16,7 8-23 15,0 10 60-15,6 5 10 0,1-1-37 16,-7 0-34-16,6-4 3 16,-13 5-24-16,-6-9-27 0,-7 1-13 15,0-11-21-15,33-52-3 16,-52 55-11-16,52-55-7 16,-59 48-16-16,59-48 11 0,0 0 3 15,-60 26-4-15,60-26-1 16,-46-7-17-16,46 7 2 0,-26-56 11 15,6 5 0-15,20-8-12 16,7 3 4-16,6-3 0 0,7 4-37 16,13-1-87-16,13 1-103 15,13 7-162-15,13 7 45 0,27 1-6 16,-1 10-242-16</inkml:trace>
  <inkml:trace contextRef="#ctx0" brushRef="#br0" timeOffset="2333">423 1463 1063 0,'0'0'129'0,"0"0"6"16,0 0 6-16,-20 41-34 0,7 18-14 16,0 8-10-16,0 10-15 15,0 5 2-15,6-1-18 16,1 4-24-16,6-4-18 0,0-7 15 16,6-4-10-16,1-7-15 15,-7-4-44-15,0-15-121 0,0-44-17 16,0 48-78-16,0-48-125 15,0 34-36-15</inkml:trace>
  <inkml:trace contextRef="#ctx0" brushRef="#br0" timeOffset="2681">160 2276 612 0,'-33'-40'120'0,"33"40"14"0,0 0 3 15,0 0 32-15,0 0-32 16,0 0-63-16,0 0-35 16,0 0-13-16,0 0 43 0,0 0-13 15,0 0-11-15,46 37 60 16,-6 3-19-16,-14-3 56 16,0 0-60-16,-6 7-2 0,0-7-30 15,-20-37-6-15,13 48 7 16,-13-48-15-16,13 48-12 15,-13-48-10-15,0 0-21 0,7 37 27 16,-7-37 58-16,0 0 12 16,0 0-31-16,0 0-55 0,0 0 15 15,46-29-19-15,-14-8 0 16,1-11-20-16,7-8-78 0,-1-10-66 16,1-1-59-16,6 1-47 15,0 10 23-15,0 12-266 16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41:35.26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1400 0 771 0,'0'0'136'15,"-33"67"-4"-15,14 3 27 16,-1 4-2-16,0 7 32 0,7 11 36 16,-7 16-11-16,1 6-43 15,-8 12-2-15,8 3-57 0,-1 4-30 16,0 4-23-16,0 3-25 15,1-3-15-15,12-8-12 16,1-11-2-16,-1-10-15 0,7-20 6 16,0-14 8-16,0-11-10 15,-7-19-110-15,7-44-64 16,0 37-85-16,0-37-76 16,0 0-83-16,0 0 42 0,0 0 34 15,0 0 83-15</inkml:trace>
  <inkml:trace contextRef="#ctx0" brushRef="#br0" timeOffset="344">920 1951 717 0,'-32'-44'123'0,"32"44"34"16,-7-45-23-16,7 45 55 16,0-44-43-16,0 44-84 15,0 0 9-15,0 0-1 0,33-44-34 16,-33 44 7-16,0 0-27 15,39-8 138-15,-39 8 5 0,0 0 7 16,33 48-50-16,-13 8-32 16,-14-1-28-16,1 4-18 15,0-3-14-15,-7-8-11 0,6 0 17 16,-6-11-30-16,0-37 14 16,7 40-9-16,-7-40-1 0,0 0 23 15,0 0 55-15,0 0-12 16,0 0-32-16,0 0-33 15,39-11 14-15,1-18-10 16,-8-12-6-16,14-22-3 0,-6 0 4 16,-7-3-14-16,0 10-75 15,-7 12-172-15,-26 44-227 0,0 0 122 16,52-22-219-16</inkml:trace>
  <inkml:trace contextRef="#ctx0" brushRef="#br0" timeOffset="749">1275 2605 1157 0,'0'0'194'16,"0"0"-38"-16,0 0 62 0,0 0-37 15,7 48-44-15,-1-4-35 16,-6 1-7-16,0-45-4 0,-6 62-38 16,-7-14 2-16,-14 4-35 15,27-52-12-15,-52 63-21 0,-7-19-26 16,13-7-170-16,-7-7-95 16,53-30-102-16,-46 22 7 15,46-22-27-15</inkml:trace>
  <inkml:trace contextRef="#ctx0" brushRef="#br0" timeOffset="929">953 3004 1147 0,'0'0'124'0,"0"0"-34"0,0 0 42 16,0 0 26-16,0 0-50 15,0 0-69-15,-46 22-3 0,46-22-21 16,-59 44 12-16,7 1-58 15,6-5-118-15,0-6-165 16,0-1-23-16,6-7-75 16</inkml:trace>
  <inkml:trace contextRef="#ctx0" brushRef="#br0" timeOffset="1437">697 2764 935 0,'0'0'68'0,"0"0"24"16,0 0 31-16,0 0-46 15,0 0-5-15,0 0-34 16,0 0-42-16,-26 63 13 16,26-63 12-16,-53 55-37 0,53-55 1 15,-72 44 15-15,19-22 30 16,53-22-50-16,-59 0-20 15,59 0 8-15,0 0-4 0,0 0 36 16,0 0 39-16,-46-51-7 16,46 51-5-16,0 0 4 0,0 0-50 15,0 0 34-15,0 0 41 16,0 0-61-16,0 0 18 16,0 0 6-16,0 0-1 0,0 0 15 15,0 0-20-15,0 0 32 16,20 51 29-16,-20-51 27 0,6 63 43 15,1-15 1-15,-14 4-51 16,-6-4-9-16,-13 0-52 16,-13-4 12-16,-1-3-21 15,-6-4-24-15,-6-4 12 0,6-7-12 16,0-11 15-16,6-4-3 16,40-11 43-16,-39-7-11 0,39 7-6 15,-20-48-28-15,13-4 20 16,14-4-34-16,13-10 10 0,13-4-4 15,-1 0-82-15,1 7-73 16,7 7-150-16,-7 12 46 16,-33 44-241-16</inkml:trace>
  <inkml:trace contextRef="#ctx0" brushRef="#br0" timeOffset="2004">625 3828 673 0,'0'0'80'0,"0"0"30"16,0 0-40-16,0 0 113 15,0 0 32-15,-33 48-31 0,13 18 15 16,0 16-30-16,1 6-17 16,6 5-31-16,-7-1-41 15,7 0-56-15,6-7-21 16,-6 0 4-16,0-11-114 0,6-11-109 16,1-11-88-16,-1-12 6 15,7-40-46-15,0 0-100 16</inkml:trace>
  <inkml:trace contextRef="#ctx0" brushRef="#br0" timeOffset="2392">263 4489 700 0,'0'0'107'15,"0"0"10"-15,0 0-13 0,0 0-34 16,0 0-12-16,0 0-30 16,0 0-7-16,0 0-21 15,0 0-9-15,0 0-63 0,0 0-162 16,40-4-195-16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41:38.43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72 20 655 0,'0'0'103'0,"7"-41"22"0,-7 41-27 16,0 0-28-16,0 0-43 15,0 0 10-15,0 0-17 0,20 41 12 16,13 22 16-16,-14 18 130 15,-6 15-94-15,7 7-18 0,6 16-14 16,1-1 5-16,6-4-45 16,-1 1 23-16,-5-15-54 0,6-12 4 15,-14-10 42-15,1-12-21 16,-7-14-26-16,-13-11 14 0,0-41-48 16,0 0-59-16,0 40-43 15,0-40-52-15,0 0 26 16,0 0 48-16,0 0 2 0,-39 0-32 15,39 0 44-15,-53-18 27 16,14 3-50-16</inkml:trace>
  <inkml:trace contextRef="#ctx0" brushRef="#br0" timeOffset="352">59 1184 255 0,'0'0'65'16,"-46"-23"9"-16,46 23 8 0,0 0 31 15,0 0 28-15,0 0-1 16,0 0-28-16,0 0-14 15,0 0-35-15,-13-44-36 0,13 44 4 16,0 0-31-16,0 0 19 16,0 0-2-16,0 0 6 0,0 0 56 15,53 0-20-15,-7 15 11 16,-7 11 7-16,-39-26 23 0,46 44 8 16,-6-3-22-16,-8-1-32 15,-32-40-10-15,60 48 20 0,-21-14-36 16,-6-8-2-16,-33-26 24 15,26 22-50-15,-26-22 40 0,0 0 62 16,0 0-68-16,33-11-11 16,-33 11-4-16,26-41-26 15,-6-7-3-15,-13-11 22 0,6-8-12 16,13-3-20-16,-6 7 5 16,-7 8 34-16,-13 55-22 0,13-44-144 15,-13 44-76-15,0 0-17 16,0 0-46-16,0 0-143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41:41.2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210 0 1070 0,'0'0'129'0,"0"0"-52"16,0 0-25-16,0 0 98 0,0 0-15 15,0 0-31-15,20 49-37 16,-7 10-9-16,0 3-14 0,1 6-15 16,-1 6-24-16,6 3-5 15,-5-3-113-15,12 0-171 16,-13-10-68-16,0-5-82 0</inkml:trace>
  <inkml:trace contextRef="#ctx0" brushRef="#br0" timeOffset="307">0 548 945 0,'0'0'26'16,"0"0"-12"-16,0 0 43 15,0 0-15-15,0 0 0 16,0 42 5-16,0-5-44 0,20 7 9 15,-7-7-10-15,7 0 1 16,-20-37-11-16,6 37 46 16,-6-37 68-16,0 0 71 0,0 0 26 15,0 0-104-15,0 0-44 16,46-7-14-16,-46 7-19 0,40-45-11 16,19 1-19-16,-20-11 8 15,20-9 0-15,7 5-61 0,-7 3-73 16,0 12-1-16,-6 7-145 15,0 15-243-15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41:39.49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1514 165 719 0,'0'0'134'16,"0"0"23"-16,0 0 28 0,0 0 15 15,-13 48-43-15,13-4-30 16,0 0-48-16,0 8-19 0,0 0-50 16,0 0 9-16,0-1-31 15,13 1 24-15,-13-8-127 0,0-3-102 16,0-41-51-16,0 52-26 16,0-52-2-16</inkml:trace>
  <inkml:trace contextRef="#ctx0" brushRef="#br0" timeOffset="391">1271 530 646 0,'0'0'96'0,"0"0"-15"0,0 0 5 15,0 0-7-15,0 0-3 16,-26 45-17-16,6-8 12 0,7 0-55 15,13-37 15-15,-7 51-19 16,1-14-17-16,6-37 16 0,-26 41-27 16,26-41 52-16,0 0-36 15,-40 33 18-15,40-33-33 16,-59 8 36-16,59-8-50 16,-33-15-31-16,33 15 16 0,-26-45 44 15,13 5-29-15,13 3 24 16,13 4 18-16,-13 33 19 0,0 0-32 15,0 0 7-15,0 0 60 0,0 0 5 16,0 0 40-16,-13 44-18 16,-7 0-10-16,-6 1-22 0,-14 3-45 15,14 0-6-15,-20 0 5 16,46-48-14-16,-46 51-83 0,46-51-110 16,-53 45-63-16,53-45 17 15,-39 22-121-15</inkml:trace>
  <inkml:trace contextRef="#ctx0" brushRef="#br0" timeOffset="576">1113 290 977 0,'0'0'111'16,"0"0"-10"-16,0 0-41 15,0 0 5-15,0 0-61 0,0 0-1 16,0 0-118-16,0 0-98 16,27 37-197-16</inkml:trace>
  <inkml:trace contextRef="#ctx0" brushRef="#br0" timeOffset="887">673 556 1034 0,'0'0'144'0,"0"0"-10"0,26 41 27 16,-26-41-37-16,0 0 5 16,0 0-40-16,0 0 1 0,14 33-22 15,-14-33-21-15,0 0-52 16,-53 26 5-16,-6-11 18 0,0-11 3 15,-7-1-13-15,0 1-5 16,1 3 16-16,12 1-15 0,0 6 15 16,1 5-10-16,6 3 12 15,6 0-6-15,40-22-8 0,-46 56-10 16,20-1-7-16,6-3-27 16,7 0-253-16,20 7-121 15,6-8-177-15</inkml:trace>
  <inkml:trace contextRef="#ctx0" brushRef="#br0" timeOffset="1071">377 1517 1759 0,'0'0'85'16,"0"0"-33"-16,0 0-34 15,66-22-18-15,-7 7-41 16,7 11-169-16,0 4-153 0,-14-3-238 16</inkml:trace>
  <inkml:trace contextRef="#ctx0" brushRef="#br0" timeOffset="1300">272 146 1347 0,'33'-44'39'16,"7"3"32"-16,6 8 33 0,-7 11-20 16,7 14 27-16,-20 19-29 15,-26-11-47-15,40 45-14 0,-21 18-51 16,-25-4-140-16,-14 4-121 0,-13 7-22 15,7 4-69-15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41:42.71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79 237 446 0,'0'0'42'0,"0"0"30"16,0 0 15-16,0 0-12 0,0 0 4 15,0 0-21-15,0 0-10 16,0 0-2-16,0 0 8 0,0 0 19 16,0 0-31-16,0 0-28 15,0 0-2-15,0 0-12 0,0 0-5 16,0 0-3-16,0 0 30 16,0 0-8-16,0 0 2 15,0 0 10-15,0 0-31 16,-40-37-8-16,40 37 3 0,0 0 17 15,0 0 32-15,0 0 6 16,-39-37 12-16,39 37 38 16,0 0-64-16,0 0 18 0,0 0-9 15,0 0-27-15,0 0 14 16,0 0-34-16,0 0-2 0,0 0-12 16,0 0 37-16,0 0 42 15,0 0-11-15,0 0-7 0,19 44-14 16,8-3 16-16,-1-4 9 15,0 0-7-15,-26-37-53 16,27 52 27-16,-27-52-26 16,32 44 28-16,-32-44-41 0,0 0 40 15,0 0-13-15,20 37 40 16,-20-37 46-16,0 0-6 16,0 0-63-16,0 0 12 0,0 0-28 15,7-37 19-15,-1-4 6 16,7-7 2-16,1-4-37 0,5 1 21 15,1 3-24-15,6 3 1 16,7 5-105-16,0 3-119 0,-33 37-9 16,59-37-126-16,-6 18-222 15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41:43.88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 0 633 0,'0'0'49'0,"0"0"49"16,-6 41-16-16,6-41-23 15,0 0-45-15,0 48 0 16,0-48-25-16,6 44-42 0,-6-44-59 16,14 52-91-16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41:44.07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 0 830 0,'0'0'157'15,"0"0"-47"-15,0 0-41 16,0 0-48-16,0 0-16 0,-20 37-63 15,20-37-10-15,0 0-51 16,0 0-113-16,-6 45-74 16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41:44.27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 0 506 0,'0'0'161'0,"0"0"28"15,0 30 13-15,0-30-16 16,0 0 12-16,0 0-96 16,0 0-61-16,0 0-45 0,0 0-141 15,0 29-42-15,0-29-127 16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41:43.49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309 0 1404 0,'0'0'207'0,"0"0"-15"16,0 0-84-16,0 0-61 16,0 0-12-16,7 37-7 0,-7-37-45 15,13 52-1-15,-7-12-160 16,1 1-72-16,0-4-110 16,-1 0-37-16</inkml:trace>
  <inkml:trace contextRef="#ctx0" brushRef="#br0" timeOffset="195">79 613 982 0,'0'0'158'16,"0"0"9"-16,0 0-58 15,0 0-42-15,0 0-52 0,0 0 6 16,-33 44-16-16,33-44-89 15,-19 37-93-15,5 0 43 16,8-3-78-16,-1-1-84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08:11.97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2985 229 990 0,'7'-40'241'0,"-7"10"58"0,0 30-3 16,-20-29-52-16,20 29-109 16,-33-19-83-16,1 19-22 0,-1 15-7 15,-7 22 10-15,-6 22 20 16,0 19-7-16,0 21-24 16,7 12 0-16,13 7-5 15,19 1-9-15,20-5 15 0,13-7-1 16,34-7 3-16,12-19 4 15,13-14 1-15,14-15-5 0,-1-18-6 16,8-23-9-16,-1-11 5 16,-7-11-23-16,-12-20 14 15,-7-13-1-15,-14-15-12 0,-12-15 13 16,-14-18-6-16,-19-19 0 16,-7-11 0-16,-26-8 0 0,0-3-7 15,-20 0 14-15,-6 15 23 16,-14 18-4-16,-13 27-5 15,-6 21-13-15,-13 26-8 0,-14 26 0 16,-6 26-7-16,-7 18 16 16,0 15-62-16,20 15-145 15,7 15-165-15,13 7-254 0,6 15-63 16</inkml:trace>
  <inkml:trace contextRef="#ctx0" brushRef="#br0" timeOffset="437">2657 1357 952 0,'0'0'103'0,"0"0"98"16,13-40 74-16,-13 40 32 0,0 0-28 15,0 0-54 1,0 0-92-16,0 0-61 0,0 0 5 15,0 0 54-15,-46 59-24 16,-20 15-41-16,-13 14-32 0,-19 8-11 16,-7 15-18-16,-7 0 3 15,-13 0 9-15,-6 0-14 0,-14-1-6 16,1 1-3-16,-8-4-2 16,1 1-89-16,-13 2-29 0,6-6-127 15,14-4-133-15,-1-8-124 16,20-14-25-16,7-12 59 0</inkml:trace>
  <inkml:trace contextRef="#ctx0" brushRef="#br0" timeOffset="824">239 3271 1116 0,'0'0'268'0,"0"0"-10"15,-46 33-30-15,0 12 6 16,0 6-23-16,6 16-60 0,7 3-78 16,14 4-23-1,5 3-18-15,28-3 0 0,12 1-12 16,20-16 7-16,20-7-6 16,26-15-7-16,13-15-14 0,6-14-6 15,1-12 18-15,0-15-1 16,-7-14-14-16,0-15-6 0,-13-15 17 15,0-15-18-15,-13-18 2 16,-13-15 16-16,-14-22-26 0,-12-15-15 16,-21-18 16-16,-12-4 7 15,-20 0 10-15,-13 18 13 0,-7 27 10 16,-13 25-3-16,-7 34-11 16,1 25 0-16,-8 30-27 15,-5 22 14-15,-1 18-2 16,13 12-70-16,1 3-108 0,12 12-125 15,21-1-207-15,12-3-49 16</inkml:trace>
  <inkml:trace contextRef="#ctx0" brushRef="#br0" timeOffset="1168">3031 1035 1819 0,'-19'48'28'15,"6"-4"-10"-15,6 4 74 0,14 11 109 16,6 16 14-16,-7 10-24 15,14 19-63-15,0 14-39 0,-7 4-31 16,-7 7 8-16,1-3-25 16,-7 3-13-16,0-7 6 15,0-4-15-15,-7-7-19 16,1 0-8-16,-1-11 8 0,1-4-24 16,6-11-198-16,-7-15-207 15,7-15-272-15,0-55-81 0</inkml:trace>
  <inkml:trace contextRef="#ctx0" brushRef="#br0" timeOffset="1533">2861 2972 1644 0,'-53'33'182'16,"0"11"19"-16,-6 15 13 15,-6 23-1-15,12 21-1 0,-6 23-87 16,13 18-59-16,6 11-27 16,14-6-19-16,33-9-20 0,19-18 3 15,27-26 17-15,19-18-11 16,13-23-7-16,14-25 10 16,6-23-1-16,-6-25-15 0,6-19-1 15,-13-26 5-15,0-26-8 16,-20-29 5-16,-13-15-26 15,-13-27-11-15,-13-10 23 0,-26-11-3 16,-14 4 22-16,-13 22 11 16,-6 22 9-16,-20 29 7 0,-13 30-18 15,-7 26-9-15,0 26-11 16,-12 22-50-16,5 11-130 16,8 19-190-16,19-1-214 0,46-29-73 15</inkml:trace>
  <inkml:trace contextRef="#ctx0" brushRef="#br0" timeOffset="1881">3728 1179 871 0,'0'0'19'0,"0"0"110"15,0 0 126-15,0 0-8 16,-7 40 14-16,27 17-21 0,6 9-91 16,14 27-66-16,6 14-46 15,20 22 9-15,-1 12-18 16,8-1-31-16,12 8 3 0,7 0 19 15,7-8-14-15,-1 11-15 16,1 1 34-16,-1 7-13 0,1-4-19 16,-1-4-57-16,1-10-44 15,-7-12-199-15,0-22-175 16,-7-25-167-16</inkml:trace>
  <inkml:trace contextRef="#ctx0" brushRef="#br0" timeOffset="2260">5147 3079 1227 0,'-52'26'31'0,"-1"11"84"16,7 11 56-16,0 18-3 15,7 8-40-15,6 7-52 0,13 8-12 16,20 3-36-16,13 1-8 15,20-5-5-15,13-5-11 0,20-13 26 16,6-7-30 0,14-15-10-16,-1-11 15 0,7-19 16 15,0-10-17-15,0-16 12 16,-6-18 3-16,-8-14 4 0,1-19-38 16,-20-19 4-16,-6-23-10 15,-20-13 47-15,-13-12-26 0,-34-14 0 16,-5-12 58-16,-27 8 115 15,-13 18-31-15,-14 19-47 0,-19 26-47 16,-6 18-21-16,-7 30-33 16,-7 15 13-16,-6 14 6 15,6 11-135-15,20 12-156 0,6-1-217 16,21-3-180-16</inkml:trace>
  <inkml:trace contextRef="#ctx0" brushRef="#br0" timeOffset="2816">4004 935 590 0,'0'0'200'0,"0"0"29"0,39 30-11 16,-39-30-95 0,46 29-19-16,0-3 11 0,-6 0-22 15,6-4 9-15,6 0-57 16,14 0-17-16,0 4-15 0,6 7 9 16,14 4-22-16,-1-3 0 15,0 7-12-15,7 0 30 16,0 7-12-16,-6-4-24 0,-1 1-56 15,-6-5-11-15,0 5-6 16,-7-1 31-16,-6-3 34 0,0-4-37 16,-7-1 73-16,0-2-27 15,-6-1 34-15,6 0-40 0,-7-7 6 16,7 4 14-16,-13-1 17 16,7-7-14-16,0 1-17 15,-7-5-64-15,0 0-90 16,-7-3-60-16,-6 4-28 0,6-1-66 15</inkml:trace>
  <inkml:trace contextRef="#ctx0" brushRef="#br0" timeOffset="3256">6935 2310 256 0,'39'8'0'0,"-6"-1"39"16,6-7 45-16,-39 0-39 16,53 11 74-16,6-3 5 0,-6 3-40 15,6 0-48-15,7 0-31 16,6 4 0-16,7 3 2 16,13 1-7-16,13-1-11 0,13 1 22 15,0-1-35-15,7 1-7 16,7-1-4-16,6 4 9 0,6 4 6 15,7 0-2-15,7-4-2 16,6 0 8-16,1 4 13 16,-1-4 17-16,0 0-17 15,-6 1-18-15,6-1 13 0,-6 4-4 16,6-1 12-16,-6 1 24 16,6 4-39-16,1 3 20 0,-14-11 18 15,13 4-17-15,0-4-17 16,1 0 4-16,-1 4 2 15,-6-7 23-15,-1 3-30 0,-6-4-2 16,-6-3-14-16,0 4-23 16,-7-8-24-16,-7 4-10 0,-6-1 24 15,-13-3 11-15,6 4-1 16,-13-4-10-16</inkml:trace>
  <inkml:trace contextRef="#ctx0" brushRef="#br0" timeOffset="3760">14400 2909 560 0,'0'0'93'0,"-79"-41"47"0,7 23-6 16,-7 18-28-16,-7 15 38 16,-6 18-16-16,-6 15 5 0,-7 11-37 15,-1 15-49-15,14 3 1 16,20 12 34-16,20 0 0 15,25-1-68-15,27 1 22 0,33 0-19 16,39-4 10-16,20-8-24 16,27-5 3-16,6-17-1 15,6-3-14-15,-6-19 26 16,6-11-36-16,-12-15 40 0,-1-10 11 16,-20-23-51-16,-6-11 31 15,-13-22-27-15,-20-20 37 0,-19-13-16 16,-27-23 43-16,-20-7 26 15,-32-11 20-15,-14 4 45 0,-32 18-46 16,-14 19-34-16,-25 22-14 16,-14 22-37-16,-7 26 7 15,-13 22-31-15,-6 18-202 0,6 15-218 16,1 8-147-16</inkml:trace>
  <inkml:trace contextRef="#ctx0" brushRef="#br0" timeOffset="4257">7224 3349 1031 0,'0'0'129'0,"-20"44"101"0,20-44-10 16,7 41-37-16,-7-41 14 15,39 33-45-15,7-15-58 16,7-3-44-16,6-8-37 0,0-7-63 16,0-7-131-16,0-4-152 15,0 0-111-15,-6-4-14 0,-7 0 65 16</inkml:trace>
  <inkml:trace contextRef="#ctx0" brushRef="#br0" timeOffset="4397">8052 3349 365 0,'46'-15'5'0,"-46"15"9"0,59-15-14 15,-13 4-6-15,0 7-38 16,-7 1-34-16,7-1-3 16,-6 4 9-16</inkml:trace>
  <inkml:trace contextRef="#ctx0" brushRef="#br0" timeOffset="4712">8663 3337 291 0,'0'0'98'0,"39"4"14"16,-39-4-32-16,46 4-3 15,0 0-101-15,-6-1 59 16,-1-3-24-16,7 8 2 0,0-8-24 16,0 3-66-16,7 1-34 15,-7 0 18-15,6-1-1 16,-6 1 9-16,0-4 12 0,-6 4 6 15,6-4 41-15,-13 4 26 16,-33-4 6-16,52 3 49 16,-19 5 29-16,-33-8-4 15,46 7 17-15,-46-7-19 0,46 7-5 16,-46-7 10-16,46 15-23 16,-6-4-2-16,-1-3-14 0,-39-8-36 15,66 11 5-15,-7-4-16 16,-7 4-7-16,8-3-31 15,-8 3-78-15,7 0 119 0,-6 0-206 16,6 4 44-16</inkml:trace>
  <inkml:trace contextRef="#ctx0" brushRef="#br0" timeOffset="5056">10884 3515 289 0,'46'-4'82'0,"0"4"4"16,0 0 0-16,7 0-7 0,6 0-34 15,0 0-40-15,7 0 12 16,-1 4-5-16,1-4-18 0,-7 4 19 16,0-1-26-16,1 1 19 15,-1-4 54-15,-7 4-55 16,-6-1 37-16,-46-3-6 15,59-3 43-15,-59 3-9 16,53-8-44-16,-53 8 9 0,53-11 14 16,-53 11-28-16,46-15 43 15,-46 15-43-15,52-11-10 0,-52 11 35 16,46-11-46-16,-46 11 10 16,46-7 31-16,-46 7-41 15,53 0-17-15,-53 0 19 0,59-4-264 16,-59 4-106-16</inkml:trace>
  <inkml:trace contextRef="#ctx0" brushRef="#br0" timeOffset="8872">11384 4495 909 0,'0'0'149'0,"0"0"26"16,0 0-50-16,0 0-45 0,0 0 8 15,32-30 21-15,-32 30-13 16,53 8-49-16,-14 6-13 15,7 1 2-15,-6 4-27 16,-40-19-2-16,59 29 1 0,-59-29-8 16,53 30 8-16,-53-30-12 15,0 0 12-15,0 0-8 16,0 0 8-16,-60 37-8 0,-5-15-8 16,-8-15 21-16,1 1-3 15,0-8-7-15,6-4 6 0,14-3 5 16,6-4-29-16,46 11 15 15,-40-15 11-15,40 15 7 16,0 0-18-16,0 0 7 16,0 0-16-16,0 0 1 15,0 0 13-15,46-11-9 0,0 18 15 16,7 4-11-16,-7 11 4 16,0 1-11-16,0 2 15 0,-46-25-5 15,46 45-8-15,-46-45 18 16,33 55-10-16,-33-55 31 15,0 59 13-15,-14-14 19 0,14-45-6 16,-46 44-5-16,0-11-20 16,-13-11-27-16,0-7 1 0,0-4-2 15,0-7 18 1,6-4-21-16,7-11 3 0,-6-4 13 16,12-7-4-16,40 22-16 15,-52-52 12-15,12 4 16 16,7-4-7-16,7 4-28 0,6 0 20 15,7 0-4-15,0 4-7 16,7 3 4-16,-1 4 6 0,7 37-33 16,0-37-161-16,0 37-243 15,0 0-128-15,26-25-45 16</inkml:trace>
  <inkml:trace contextRef="#ctx0" brushRef="#br0" timeOffset="9061">11784 5027 1323 0,'0'0'242'0,"53"33"25"16,-53-33-103-16,0 0-60 0,0 0-57 15,53 26-34-15,-53-26-82 16,0 0-301-16,0 0-249 15</inkml:trace>
  <inkml:trace contextRef="#ctx0" brushRef="#br0" timeOffset="9936">10464 4288 796 0,'0'0'148'15,"0"0"142"-15,0 0-89 16,0 0 15-16,0 0-42 15,6 52-67-15,-6-52-21 0,20 59-42 16,6-11-25-16,-26-48-8 16,26 55 14-16,-26-55-18 0,33 56-17 15,-33-56 48-15,27 40-21 16,-27-40-4-16,0 0 5 16,0 0 1-16,-7 45-19 0,7-45 12 15,0 0 3-15,-72 22-18 16,19-15 7-16,1-14 7 15,6-1-11-15,46 8-5 16,-66-25 19-16,26-1-18 0,40 26-17 16,0 0 29-16,-39-37-1 15,39 37-7-15,0 0 3 16,0 0-3-16,0 0-12 0,0 0 37 16,0 0-38-16,0 0 35 15,66 18-45-15,-1 8 29 0,-5 0-6 16,-1 4-15-16,-7-5 30 15,-6-2 2-15,-46-23-17 16,0 0 0-16,0 0 62 16,27 44-34-16,-27-44-16 0,0 0 14 15,-53 37-26-15,7-22 0 16,-7-12 19-16,7-10-22 16,0-4 13-16,46 11-21 0,-52-30 22 15,52 30-3-15,-40-51-27 16,21 3 28-16,6 3-9 0,19 1-11 15,1 7 3-15,6 0 8 16,-13 37-16-16,39-33 16 16,-39 33-28-16,40-19 33 0,-40 19 7 15,46 11-19-15,-46-11 3 16,0 0 17-16,26 45-24 16,-26-45 28-16,-7 48-13 0,7-48 1 15,-46 44 15-15,0-14 16 16,0-12 25-16,0-3 33 15,0-15 5-15,0-4-19 16,46 4-6-16,-46-18 2 0,46 18-30 16,-46-41-12-16,14 0-26 15,5 1 8-15,8-8-11 0,-1-4-5 16,0 0 0-16,7-3 4 16,0-1-4-16,0 1-94 0,6 7-120 15,-6 4-170-15,13 44-125 16,0-45-57-16,0 45 46 15</inkml:trace>
  <inkml:trace contextRef="#ctx0" brushRef="#br0" timeOffset="10101">10036 3970 1225 0,'0'0'300'0,"46"8"-49"0,-46-8-32 16,53 11-87-16,-53-11-48 15,0 0-29-15,46 11-42 0,-46-11-149 16,0 0-248-16,0 0-127 16,26 52 25-16</inkml:trace>
  <inkml:trace contextRef="#ctx0" brushRef="#br0" timeOffset="10589">9695 4491 1074 0,'0'0'241'0,"0"0"-21"15,0 0-43-15,0 0-86 16,0 0-24-16,39 30-25 16,-39-30 1-16,0 0-25 15,0 0-23-15,26 51 8 0,-26-51 0 16,0 0-3-16,-19 45-13 15,19-45-10-15,-46 22 11 0,46-22-3 16,-66-7 5-16,20-8-7 16,46 15-9-16,-53-41-7 15,27 4 15-15,6 0 14 0,20 0-13 16,0 37 60-16,7-44 14 16,-7 44 2-16,0 0-2 0,0 0 78 15,0 0 6-15,0 0 12 16,0 0 12-16,0 0-15 15,-13 55-17-15,-20-7-19 0,-13-3-35 16,-13-8-27-16,-7-11-1 16,-19-4-14-16,-7-7-7 15,-7-8-11-15,7-11-15 0,0-7-2 16,13-7 1-16,0-8-3 16,7-4 0-16,13-7-6 0,13-3 1 15,0-5 12-15,13 1-7 16,13 0-29-16,7 7-134 0,13 37-189 15,0 0-231-15,33-37-139 16,13 26 34-16</inkml:trace>
  <inkml:trace contextRef="#ctx0" brushRef="#br0" timeOffset="10757">8788 4875 1629 0,'0'0'229'0,"0"0"3"16,59 34-38-16,13-16-66 16,1-14-73-16,5 0-3 0,1-8-125 15,0-4-235-15,0-6-250 16,-13-9-111-16</inkml:trace>
  <inkml:trace contextRef="#ctx0" brushRef="#br0" timeOffset="10953">8597 4011 1925 0,'0'0'233'16,"0"0"2"-16,0 0-34 15,59-26-61-15,27 11-67 16,12 12-40-16,14 3-23 15,13 3-217-15,0 8-295 0,-7-3-296 16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41:44.95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97 0 1018 0,'-26'22'27'15,"26"-22"-27"-15,-33 33-20 16,20 0 24-16,-7 1-23 0,20-1 15 15,0 4-9-15,0 0-46 16,7 3-51-16,6 1-56 0,0 3-38 16,0 1 10-16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41:45.17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 0 719 0,'0'0'97'0,"0"0"80"15,0 0 17-15,0 0-25 0,0 0-34 16,0 0 19-16,0 0-39 16,0 0-58-16,0 0-28 0,0 0-23 15,-8 37-70-15,8-37-80 16,0 48-12-16,8-11 3 0,0-4-38 15,7 4-74-15,-15 0-80 16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41:45.39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0 700 0,'0'40'163'15,"0"-40"50"-15,0 0-9 0,0 0 1 16,0 41 33-16,0-41 40 16,0 0-80-16,0 0-40 0,0 0-70 15,0 0-53-15,0 41-11 16,0-41-14-16,13 51-68 0,0-14-162 16,-13-37-181-16,34 41 109 15,13-4-127-15,-6-4-61 16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41:45.59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 0 1917 0,'0'0'-77'0,"0"0"-36"15,0 0-22-15,0 0 15 16,-14 40 74-16,14-40-30 0,0 33 6 16,14-3-114-16,-1-4-94 15,0 0-99-15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41:45.80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222 0 1762 0,'0'0'-32'15,"0"0"-20"-15,0 0-99 0,0 0 53 16,46 18 19-16,-5 1-21 15,-2-5-99-15,-19 1-78 0,13 4-67 16</inkml:trace>
  <inkml:trace contextRef="#ctx0" brushRef="#br0" timeOffset="199">31 395 1225 0,'0'0'11'0,"0"0"1"15,0 0 7-15,0 0-24 16,0 0-6-16,6 33-2 0,-6-33-87 16,33 26-162-16,1-7-129 0</inkml:trace>
  <inkml:trace contextRef="#ctx0" brushRef="#br0" timeOffset="378">37 772 1513 0,'-39'11'57'15,"39"-11"-52"-15,0 0 16 16,0 0-3-16,0 0-118 0,0 0-22 15,0 0 2-15,39 11-198 16,-13-4-156-16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42:03.91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390 0 497 0,'0'0'88'0,"0"0"-10"16,0 0-4-16,0 0-9 0,0 0-29 16,0 0-1-16,0 0-29 15,0 0-21-15,0 0 28 16,0 0-22-16,-53 45-94 0,53-45-53 15,0 0-124-15</inkml:trace>
  <inkml:trace contextRef="#ctx0" brushRef="#br0" timeOffset="248">284 688 408 0,'0'0'76'0,"0"0"17"16,0 0-22-16,0 0-41 15,0 0-23-15,0 0 1 0,-7 51 6 16,7-51-10-16,0 52-4 16,0-52-9-16,0 52 15 0,0-52-51 15,7 55 9-15,-14-7-27 0,7-48-35 16,-13 63-18-16,0-4 116 15</inkml:trace>
  <inkml:trace contextRef="#ctx0" brushRef="#br0" timeOffset="447">0 1999 303 0,'0'56'75'0,"0"-56"-45"0,0 51-16 16,0-51 5-16,0 0-19 0,0 0 12 16,13 45-7-16,-13-45-16 15,0 0-9-15,0 0 12 0,-6 44-29 16,6-44-56-16,-7 48-50 16</inkml:trace>
  <inkml:trace contextRef="#ctx0" brushRef="#br0" timeOffset="1448">79 1966 573 0,'0'0'12'15,"7"-41"-16"-15,-7 41-19 0,0 0-23 16,0 0-61-16,0 0-63 16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41:52.6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5780 2539 1160 0,'0'0'105'0,"0"0"-4"0,0 0-57 16,0 0-36-16,0 0-43 15,0 0-20-15,0 37-83 0,0-37-40 16,-7 33-116-16</inkml:trace>
  <inkml:trace contextRef="#ctx0" brushRef="#br0" timeOffset="197">5760 2908 630 0,'-7'30'119'15,"7"-30"-32"-15,0 0-44 0,0 0-16 16,0 0-19-16,0 0 7 16,0 0-37-16,-6 37-70 0,6-37-150 15</inkml:trace>
  <inkml:trace contextRef="#ctx0" brushRef="#br0" timeOffset="-1203">6128 0 811 0,'0'0'219'0,"0"0"-4"16,0 0-22-16,0 0 8 15,0 0-77-15,0 0-62 0,0 0-43 16,0 0-23-16,0 0 12 16,0 0-22-16,0 0-5 15,0 0-123-15,0 0-109 0,0 0-35 16,0 0-40-16</inkml:trace>
  <inkml:trace contextRef="#ctx0" brushRef="#br0" timeOffset="-985">6115 326 883 0,'0'0'167'0,"0"0"-49"15,0 0-92-15,0 0 6 16,0 0-39-16,0 0 7 0,6 48-12 15,-6-48-29-15,0 0-43 16,7 55-44-16,-7-11-67 16,0-10-109-16</inkml:trace>
  <inkml:trace contextRef="#ctx0" brushRef="#br0" timeOffset="-787">6115 832 922 0,'0'0'215'15,"0"0"45"-15,0 0-102 0,0 0-86 16,0 0-23-16,13 37-35 16,-13-37 15-16,0 0-165 15,0 40-64-15,0-40-97 16,7 48-84-16</inkml:trace>
  <inkml:trace contextRef="#ctx0" brushRef="#br0" timeOffset="-587">6095 1286 1078 0,'0'0'231'0,"0"0"-11"15,0 0-72-15,0 0-84 16,0 0-50-16,0 0-29 16,0 0-147-16,0 0-66 15,0 0-12-15,-33 52-51 0,14-8-73 16</inkml:trace>
  <inkml:trace contextRef="#ctx0" brushRef="#br0" timeOffset="-387">5977 1678 1054 0,'0'0'190'16,"0"0"-40"-16,0 0-70 16,0 0-36-16,0 0-32 15,0 0-7-15,0 0-5 0,0 0-105 16,0 0-37-16,0 0-23 15,-26 40-110-15,26-40-80 0</inkml:trace>
  <inkml:trace contextRef="#ctx0" brushRef="#br0" timeOffset="-216">5845 2007 862 0,'0'0'40'0,"0"0"-20"16,0 0-12-16,0 0-44 15,0 0-39-15,-19 37-137 0</inkml:trace>
  <inkml:trace contextRef="#ctx0" brushRef="#br0" timeOffset="16905">6194 1179 442 0,'0'0'84'16,"0"0"8"-16,0 0-17 15,0 0-21-15,0 0-18 16,0 0-28-16,0 0 20 0,0 0-50 16,0 0 16-16,0 0-75 15,13-37-60-15</inkml:trace>
  <inkml:trace contextRef="#ctx0" brushRef="#br0" timeOffset="17521">6161 1563 526 0,'0'0'71'0,"0"0"6"16,0 0 29-16,0 0-49 15,-7-33-9-15,7 33 0 0,0 0-58 16,0 0 16-16,0 0-93 16,0 0 27-16,0 0-109 15</inkml:trace>
  <inkml:trace contextRef="#ctx0" brushRef="#br0" timeOffset="25684">5990 200 291 0,'0'0'77'0,"0"0"-17"16,0 0-21-16,0 0 13 0,0 0-27 16,0 0 7-16,0 0-17 15,0 0-9-15,0 0 5 0,0 0-15 16,0 0 24-16,0 0-36 16,0 0-61-16</inkml:trace>
  <inkml:trace contextRef="#ctx0" brushRef="#br0" timeOffset="25937">6161 935 114 0,'-40'11'51'16,"40"-11"-27"-16,0 0-15 0,0 0 9 15,0 0-18-15,0 0 5 16,0 0-11-16,0 0 0 0,0 0-21 16,0 0 5-16</inkml:trace>
  <inkml:trace contextRef="#ctx0" brushRef="#br0" timeOffset="26169">6095 1515 451 0,'0'0'36'16,"0"0"-36"-16,0 0 0 0,-13 41 14 16,13-41-18-16,0 0 11 15,-7 44-43-15,7-44-54 16,7 45-79-16</inkml:trace>
  <inkml:trace contextRef="#ctx0" brushRef="#br0" timeOffset="26349">5983 2302 459 0,'0'0'35'15,"0"0"-24"-15,0 0-7 16,0 0-45-16,0 0-40 0</inkml:trace>
  <inkml:trace contextRef="#ctx0" brushRef="#br0" timeOffset="28133">6128 181 387 0,'0'0'83'0,"0"0"-19"16,0 0-20-16,0 0-26 15,0 0-14-15,0 0-29 0,0 0 16 16,0 0-59-16,0 0-82 16</inkml:trace>
  <inkml:trace contextRef="#ctx0" brushRef="#br0" timeOffset="28352">6082 961 429 0,'0'0'67'16,"0"0"-28"-16,0 0-14 0,0 0-2 15,0 0-18-15,0 0-16 16,-33 41-14-16,33-41-43 0,-13 48-56 15</inkml:trace>
  <inkml:trace contextRef="#ctx0" brushRef="#br0" timeOffset="28557">6023 1648 446 0,'0'0'74'0,"0"0"-30"16,0 0-21-16,0 0-16 15,0 0-14-15,0 0-7 16,0 33-13-16,0-33-59 0,0 0-89 16</inkml:trace>
  <inkml:trace contextRef="#ctx0" brushRef="#br0" timeOffset="28749">6056 2069 378 0,'0'0'17'0,"0"0"-13"16,0 0-9-16,0 0 5 15,0 0-9-15,0 0-30 0,-7 45-12 16,7-45-19-16</inkml:trace>
  <inkml:trace contextRef="#ctx0" brushRef="#br0" timeOffset="11885">5734 2842 354 0,'0'0'111'15,"0"0"-14"-15,-7 37-36 0,7-37-32 16,0 0-4-16,0 0-16 15,0 0-9-15,-6 40 0 0,6-40 0 16,0 0-35-16,0 37-47 16,0-37-107-16</inkml:trace>
  <inkml:trace contextRef="#ctx0" brushRef="#br0" timeOffset="12421">5786 2675 151 0</inkml:trace>
  <inkml:trace contextRef="#ctx0" brushRef="#br0" timeOffset="12457">5786 2675 28 0</inkml:trace>
  <inkml:trace contextRef="#ctx0" brushRef="#br0" timeOffset="406">5799 3303 867 0,'0'0'115'16,"0"0"20"-16,0 0-45 0,0 0-41 15,0 0-28-15,0 0 5 16,-13 30-60-16,13-30-66 16,0 0-20-16,-6 37-49 0,6-11-70 15,0-26-26-15</inkml:trace>
  <inkml:trace contextRef="#ctx0" brushRef="#br0" timeOffset="600">5852 3677 886 0,'0'0'72'0,"0"0"52"16,0 0-24-16,0 0-44 0,0 0-26 16,0 0-21-16,0 0-20 15,0 0-34-15,0 0-45 0,0 0-78 16,-20 22-103-16,20-22-66 15</inkml:trace>
  <inkml:trace contextRef="#ctx0" brushRef="#br0" timeOffset="793">5793 3965 1352 0,'0'0'187'0,"0"0"-29"16,0 0-71-16,0 0-34 16,0 0-59-16,0 0-115 0,0 0-121 15,0 0 18-15,0 0-92 16,0 0-81-16</inkml:trace>
  <inkml:trace contextRef="#ctx0" brushRef="#br0" timeOffset="7560">6292 4493 335 0,'0'0'17'16,"0"0"20"-16,0 0 4 0,0 0-12 16,0 0-24-16,0 0 3 15,0 0-8-15,0 0 0 16,0 0 43-16,0 0 5 16,0 0 6-16,0 0-7 0,0 0 3 15,0 0-10-15,-26 41-3 16,26-41 18-16,-13 44-13 0,6-3-9 15,-6-8-23-15,13 0 1 16,-6-3 25-16,6-30-22 0,-7 37 15 16,7-37 0-16,0 37-12 15,0-37 7-15,7 33-19 0,-7-33 28 16,0 0 1-16,0 0-15 16,0 0 44-16,6 33 27 15,-6-33-4-15,0 33 4 0,0-33 5 16,-6 30-38-16,6-4-27 15,0-26 7-15,-20 26-19 0,20-26 0 16,-20 25-1-16,20-25-6 16,-26 23-33-16,26-23 41 0,-40 26-33 15,8-12 30-15,-1-3-5 16,6-7-37-16,-5 3 28 0,5-7 0 16,1 0-2-16,26 0 21 15,-33-7-17-15,33 7-25 0,0 0 16 16,-33-26-23-16,33 26-13 15,-19-40 10-15,12 6 59 16,7 8-71-16,0 26 11 0,13-33 32 16,-13 33-5-16,33-22 16 15,-33 22-9-15,39-15-16 0,-39 15-6 16,33 0 44-16,-33 0-45 16,33 15 14-16,-33-15 25 0,0 0-23 15,33 37 30-15,-13-4-28 0,-14-3 31 16,-12 3-24-16,-1-3 41 15,-13-1-9-15,1 1-9 0,6-1 24 16,-14 5 68-16,-6 2-44 16,1-2-35-16,-1-8-12 0,6-12-18 15,27-14-114-15,-32 15-104 0,32-15-72 16,-33 8 88 0,33-8-13-16,-20-8-106 0</inkml:trace>
  <inkml:trace contextRef="#ctx0" brushRef="#br0" timeOffset="7829">6036 5398 884 0,'0'0'77'0,"0"0"3"0,0 0 22 15,26 8 106-15,-26-8-88 16,33 14-45-16,-33-14-46 0,26 15-3 16,-26-15-18-16,33 19-11 15,-33-19 20-15,0 0-20 0,0 0 6 16,0 0-27-16,-13 33-98 0,13-33-30 16,-39 18 22-16,-1-3-74 15,1-11 10-15,-7-8-88 0</inkml:trace>
  <inkml:trace contextRef="#ctx0" brushRef="#br0" timeOffset="8328">5721 4475 264 0,'-14'-41'77'16,"14"41"5"-16,0 0 0 0,-13-37 19 15,13 37-11-15,0 0-36 16,0 0-36-16,0 0-12 16,0 0 77-16,0 0 10 0,0 0 4 15,-26 48-27-15,6-4-10 0,7 1-9 16,0 6 31-16,6 1-21 15,1 0-30-15,-1 0-12 0,-6 3 44 16,7-3-20-16,6-4-31 16,-7 0-12-16,-6-8 12 0,6 5 12 15,1-1-24-15,-7-11 13 0,-1 4-13 16,14-37 3-16,-13 34 3 16,13-34 5-16,-26 33 10 15,26-33-19-15,0 0-20 0,-39 15 34 16,6-8-24-16,6-11 11 0,27 4-3 15,-39-15 4-15,39 15 3 16,0 0-13-16,-39-55-9 0,12 3 19 16,21 4-4-16,-1-3 14 0,14 3-22 15,-1 0 12-15,7 7-22 16,-13 41-71-16,27-52-30 0,-8 15-40 16,-19 37 61-16,0 0-14 15,46-37-82-15,-13 15-107 0</inkml:trace>
  <inkml:trace contextRef="#ctx0" brushRef="#br0" timeOffset="9864">6687 4164 418 0,'0'0'40'0,"0"0"10"16,0 0 36-16,-27-40-11 0,27 40-33 16,-33-37-17-16,33 37-10 15,-39-23-8-15,39 23 3 0,-53-25-33 16,7 10 16-16,0 0 7 16,7 0 6-16,-7 4-3 15,-7 0 10-15,1-7-24 0,6 3 5 16,-7 0 17-16,1 0-9 0,-1 1-11 15,7 2 2-15,0 5 7 16,0 0 14-16,7-1-20 0,-7-3 6 16,6 4-3-16,7 3 6 0,1 4 17 15,-1 0-16-15,0-4-18 16,33 4 4-16,-40-3 18 0,8 3-6 16,32 0 11-16,-40 3-20 15,7-3 17-15,33 0-10 0,-33 4 16 16,33-4-16-16,-32 7-6 0,32-7 6 15,-33 12 10-15,33-12-7 16,-33 18-12-16,33-18 26 16,-40 30 13-16,1-1 9 0,6 1-2 15,33-30 6-15,-52 55-14 0,6-7 5 16,6 0 25-16,7-3 15 16,0-5-25-16,1 1 30 0,5-8-21 15,8 4-9-15,19-37 15 16,-33 48-15-16,6-11-25 0,27-37-5 15,-26 48-10-15,26-48 25 0,-26 48-31 16,26-48 28-16,-20 59 4 16,7-15-1-16,13-3-15 0,0-4-6 15,0 4-2-15,0-4-4 0,7 7 7 16,-1-3 0-16,7-1-7 16,-6 5-14-16,-1-1 13 15,1-3-20-15,-7-4 14 0,7-1-6 16,-7-2 13-16,0 3-12 15,0-8-9-15,0-29 19 0,0 41-1 16,0-8-1-16,0-33 3 0,0 41 3 16,0-41-9-16,0 37-15 15,0-37 15-15,6 37 10 0,-6-37-10 16,7 37 2-16,-1-8-9 0,-6-29 16 16,20 37-4-16,-20-37-19 15,39 33 0-15,-12-10 30 16,12 2-5-16,1-10-11 0,-1 0-18 15,7 3 13-15,0-3 19 0,0 4-1 16,0-1-25-16,0-3 7 16,-7 7-4-16,1 0 18 0,-7-3-13 15,-7-1-11-15,-26-18 15 16,39 19-19-16,-39-19 19 0,40 26-10 16,-7-12-18-16,0-3 10 0,-1-7-10 15,1 0 28-15,0-4-8 16,7-4 13-16,-8 4 16 0,8-7-11 15,-1-1-15-15,1 1-5 16,-1-8 3-16,1 0-7 0,-1 4 41 16,0 0-21-16,1-7 5 15,6-1-18-15,0 1-4 0,-7 3 22 16,-6-7-31-16,13 3 27 16,-6 1 14-16,-1-1-21 0,0-3 7 15,-39 22-22-15,40-37 25 0,-14 0-13 16,0 0-9-16,-6 4 16 15,0-7-50-15,0-1-10 0,-7-3 5 16,13-1-4-16,-6 5 28 0,-1-5 18 16,-5 1 13-16,-8 7-26 15,-6 37 22-15,20-48-5 16,-14 4-5-16,-12 10 26 0,6 34-5 16,-7-48 1-16,-6 8-38 0,13 40 35 15,-26-56-14-15,6 8 14 16,0 8-20-16,20 40 36 0,-19-60-44 15,6 9 27-15,-1 6-8 16,14 45-16-16,-6-55 23 0,6 7-13 16,0 4 2-16,0 44 19 0,0-56-30 15,6 12 22-15,-6 44 16 16,7-41-34-16,-7 41 14 0,0-37-3 16,0 37 0-16,0 0 30 15,0 0-30-15,-13-40-14 0,13 40 6 16,0 0 4-16,0 0 15 15,0 0 2-15,-20-37-19 0,20 37 2 16,0 0-2-16,0 0-11 16,-26-37 37-16,26 37-14 0,0 0 1 15,0 0 30-15,-13-37 1 0,13 37-27 16,0 0 0-16,-27-37-17 16,27 37-9-16,0 0 2 0,-26-37 21 15,26 37-27-15,0 0-3 0,0 0-81 16,0 0-58-16,0 0-34 15,0 0-30-15,0 0-59 16</inkml:trace>
  <inkml:trace contextRef="#ctx0" brushRef="#br0" timeOffset="12068">5780 3344 515 0,'0'0'3'16,"0"0"13"-16,0 0-25 16,0 0-10-16,0 0-25 0,0 0-71 15</inkml:trace>
  <inkml:trace contextRef="#ctx0" brushRef="#br0" timeOffset="12241">5675 3717 275 0,'0'0'-5'0,"0"0"-33"0,0 0-60 16</inkml:trace>
  <inkml:trace contextRef="#ctx0" brushRef="#br0" timeOffset="13380">5760 4039 512 0,'0'0'37'16,"0"0"-21"-16,0 0-7 15,0 0-9-15,0 0-16 0,0 0-15 16,0 0-31-16,0 0-58 16</inkml:trace>
  <inkml:trace contextRef="#ctx0" brushRef="#br0" timeOffset="26552">5819 3019 565 0,'0'0'37'15,"0"0"-17"-15,0 0-38 0,0 0 18 16,0 0-48-16,0 0-92 16</inkml:trace>
  <inkml:trace contextRef="#ctx0" brushRef="#br0" timeOffset="26761">5826 3510 541 0,'-27'4'19'0,"27"-4"-12"0,0 0-19 16,0 0 0-16,0 0-33 16,0 0-76-16</inkml:trace>
  <inkml:trace contextRef="#ctx0" brushRef="#br0" timeOffset="26956">5832 3647 628 0,'0'0'60'0,"0"0"-25"16,-26-18-35-16,26 18-25 0,0 0-18 15,0 0-74-15,0 0-119 16</inkml:trace>
  <inkml:trace contextRef="#ctx0" brushRef="#br0" timeOffset="28937">5983 2594 435 0,'0'0'54'15,"0"0"-43"-15,0 0-36 16,0 0 0-16,0 0-16 16,-13 30-61-16,13-30-44 0</inkml:trace>
  <inkml:trace contextRef="#ctx0" brushRef="#br0" timeOffset="29101">5839 3193 50 0</inkml:trace>
  <inkml:trace contextRef="#ctx0" brushRef="#br0" timeOffset="29336">5839 3532 593 0,'0'0'129'15,"0"0"-28"-15,0 0-34 16,0 0-26-16,0 0-32 0,0 0-17 16,0 0-7-16,0 0-47 15,0 0-57-15,0 0-54 0,0 0-83 16</inkml:trace>
  <inkml:trace contextRef="#ctx0" brushRef="#br0" timeOffset="29508">5852 3762 574 0,'0'0'82'0,"-33"0"-25"15,33 0-33-15,0 0-11 16,0 0-49-16,0 0-22 0,0 0-113 16</inkml:trace>
  <inkml:trace contextRef="#ctx0" brushRef="#br0" timeOffset="30508">5642 3451 497 0,'0'0'35'0,"0"0"-9"0,0 0-22 16,0 0 1-16,-13-29 7 15,13 29-16-15,0 0 9 16,0 0-15-16,0 0 19 0,0 0-18 16,0 0 4-16,0 0 11 15,0 0-11-15,0 0 5 0,0 0-3 16,6 29-32-16,-6-29 57 16,7 41-18-16,-1-12 2 0,-6 1-16 15,0-30 2-15,13 37 3 0,-13-37 11 16,7 37-17-16,-7-37-10 15,0 0-9-15,0 29-8 0,0-29-13 16,0 0-48-16,0 0 99 16</inkml:trace>
  <inkml:trace contextRef="#ctx0" brushRef="#br0" timeOffset="31932">2888 266 589 0,'0'0'62'16,"0"0"-40"-16,0 0 6 15,0 0-28-15,0 0-11 0,0 0 20 16,0 0-16-16,0 0 7 16,0 0 15-16,0 0-28 15,0 0 2-15,0 0 20 16,0 0-28-16,27 37-41 0,-27-37-152 16</inkml:trace>
  <inkml:trace contextRef="#ctx0" brushRef="#br0" timeOffset="32153">3013 747 575 0,'0'0'0'0,"0"0"56"15,-33 11 19-15,33-11-34 16,0 0-10-16,0 0-12 15,0 0-19-15,0 0-3 0,0 0 0 16,0 0-6-16,-19 37-32 16,19-37-37-16,0 37-96 0,0-4-41 15</inkml:trace>
  <inkml:trace contextRef="#ctx0" brushRef="#br0" timeOffset="32341">2599 1593 483 0,'-26'48'73'15,"6"-8"5"-15,7 1-32 16,0 0 34-16,13-41-47 16,-7 48-13-16,1-8-12 0,6-40-8 15,0 48-36-15,6-7-36 16,1-11-190-16</inkml:trace>
  <inkml:trace contextRef="#ctx0" brushRef="#br0" timeOffset="32520">2238 2587 579 0,'0'0'-10'0,"-20"44"-11"16,20-44-15-16,13 44-82 15</inkml:trace>
  <inkml:trace contextRef="#ctx0" brushRef="#br0" timeOffset="32868">2271 3096 580 0,'-46'37'58'0,"46"-37"-21"16,-27 37-5-16,27-37-3 0,-19 34-27 15,19-34-6-15,-7 29 11 16,7-29-40-16,0 33 2 15,0-33 5-15,0 34-65 0,7-12-8 16,-1 4 20-16,-6-4 27 16,0 4 27-16,0 3 25 15,-6 1 0-15,-7-1 15 0,6-3 12 16,7-26 16-16,-13 37 5 16,13-37 24-16,-26 33-25 0,26-33 13 15,0 0 1-15,0 0-16 16,0 0-8-16,0 0-18 15,0 0-39-15,0 0-44 0,0 0-112 16</inkml:trace>
  <inkml:trace contextRef="#ctx0" brushRef="#br0" timeOffset="42512">4571 2117 705 0,'0'0'10'15,"0"0"-6"-15,0 0 10 0,0 0 1 16,0 0-7-16,0 0-8 16,72-18 4-16,20 14-14 0,39 4 0 15,40 4 10-15,26 3-7 16,20-3-28-16,20 3 24 0,-1-3 20 16,-6-4-23-16,-6 0 14 15,-7 0 4-15,-14-4 7 16,-25 1-1-16,-7 3-15 0,-33 0 30 15,-20-4-19-15,-20-3 8 16,-19 3 14-16,-20 0 38 0,-19 4-20 16,-40 0-19-16,46-3-14 15,-46 3-13-15,0 0-10 0,0 0 10 16,0 0-43-16,0 0 10 16,0 0 2-16,0 0 0 0,0 0 23 15,0 0-2-15,0 0 10 16,0 0-7-16,0 0 29 0,0 0-31 15,-46-23 9-15,46 23 12 16,0 0-20-16,0 0 4 16,0 0 25-16,0 0-30 0,-33 15-6 15,33-15 18-15,-26 48 8 16,-1 0-21-16,27 15 4 0,-6 4 30 16,-1 3-30-16,7 7-1 15,0-3 7-15,0-7 22 0,0-4-9 16,0-4-17-16,0-11-2 15,7-11 22-15,-7 0-13 0,0-37-14 16,0 33 13-16,0-33 0 16,0 0 12-16,0 0-21 15,0 0 7-15,0 0-3 0,0 0 0 16,0 0 11-16,0 0-4 16,0 0-10-16,0 0 6 0,0 0-6 15,-33-11-1-15,0 0 22 16,-6 3-26-16,-7-3 3 0,6 4 21 15,-19 3-19-15,0 0-3 16,-13-3 19-16,-1 0-2 0,-12 7-23 16,-7-4-7-16,-13-3 15 15,-13-1-32-15,-14 4 16 0,-6-7 10 16,-13 4-67-16,-13 0-35 16,-14-1 57-16,-12-3 36 0,-7 0 15 15,-7 7 7-15,13-3 28 16,20 0 6-16,7 3-23 15,20 4-11-15,25 0 5 0,21-4 2 16,19 4-14-16,13 4 7 16,20-8 2-16,46 4 3 0,-52 0 3 15,52 0 8-15,0 0 16 16,0 0-10-16,0 0-3 0,0 0-11 16,0 0-2-16,0 0-3 15,0 0-6-15,0 0 8 0,0 0-12 16,0 0-5-16,0 0 18 15,0 0-10-15,32-44-4 0,-32 44-6 16,0 0 24 0,40-44-30-16,-40 44 16 0,26-52 25 15,-13 4-21-15,-6 0 0 16,-1 0 0-16,1-4 37 0,0-3-15 16,-1-1-2-16,-6 1 16 0,7 3-21 15,-1 0 2-15,1 8-17 16,-7 44 13-16,6-41-8 0,-6 41-9 15,0 0-5-15,0 0 6 16,7-40-37-16,-7 40-18 0,0 0-136 16</inkml:trace>
  <inkml:trace contextRef="#ctx0" brushRef="#br0" timeOffset="42977">7791 2095 811 0,'-27'0'4'0,"27"0"7"0,0 0 0 15,-39 11 32-15,39-11-2 16,-53 45-6-16,1-1-26 16,-1 8-4-16,1-1 15 0,6 1-24 15,0 7-35-15,0-3-27 16,6-1-14-16,7-7-84 0,-6-7-119 15</inkml:trace>
  <inkml:trace contextRef="#ctx0" brushRef="#br0" timeOffset="43185">7166 2202 753 0,'-46'11'13'16,"46"-11"-13"-16,-46 34 17 0,7 6-30 16,6-3 32-16,0 8-31 15,0-1 12-15,7-3 13 0,0-4-41 16,26-37-7-16,-33 37-119 16,33-37-86-16</inkml:trace>
  <inkml:trace contextRef="#ctx0" brushRef="#br0" timeOffset="43369">6378 2417 1046 0,'-46'29'26'0,"46"-29"-9"16,-59 48-8-16,59-48 16 0,-53 52-25 15,14-15-11-15,39-37 5 16,-46 41-69-16,46-41-45 0,-40 37 14 15,40-37-85 1,-33 22-36-16</inkml:trace>
  <inkml:trace contextRef="#ctx0" brushRef="#br0" timeOffset="43537">5793 2491 805 0,'-59'25'36'0,"0"1"8"15,-1 0 24-15,8 0-34 16,12-4-15-16,1-3-10 16,39-19-9-16,-53 22-75 0,53-22-23 15,-39 18-60-15,39-18-117 16</inkml:trace>
  <inkml:trace contextRef="#ctx0" brushRef="#br0" timeOffset="43700">4945 2546 1198 0,'-52'30'29'0,"12"-5"-29"16,40-25 6-16,-46 34-6 0,46-34-73 16,-39 29-80-16,39-29 17 15,-40 22-104-15</inkml:trace>
  <inkml:trace contextRef="#ctx0" brushRef="#br0" timeOffset="45420">3092 3303 696 0,'0'0'18'16,"-26"-25"7"-16,-20 2-6 0,0 9-5 15,-13 2-18-15,-20 1 15 16,-7 0-18-16,-6-3 7 16,-13-1 9-16,-13 0-17 0,-13 4 3 15,-7-8 5-15,-20 8 0 16,-6-7 5-16,-14-1 4 0,-6 5-4 15,-6-5-24-15,6-3 19 16,6 0 15-16,14 0-21 16,19 3-7-16,20 1 30 0,14 3-17 15,19-4 2-15,13 5-5 16,13 3-6-16,14 0 9 0,6-4 15 16,46 15-29-16,0 0 11 15,0 0 26-15,-40-11-23 16,40 11-14-16,0 0 18 0,0 0-12 15,0 0-8-15,0 0 29 16,0 0-2-16,0 0-28 16,0 0 12-16,7 33 18 0,6 4-28 15,-7 0 23-15,8 11-17 16,-8 7 9-16,-6 4 7 0,0 8-3 16,0-1-9-16,0 5 15 15,-6-5-22-15,-1 1 15 0,0-8-13 16,1-11 10-16,-7-8 3 15,6-10-7-15,7-30 21 16,-6 29-21-16,6-29 8 0,0 0 18 16,0 0-34-16,0 0 7 15,0 0 18-15,0 0-13 16,0 0-9-16,0 0 21 0,0 0-21 16,0 0 17-16,0 0-13 15,0 0-6-15,0 0 21 0,0 0-28 16,0 0 6-16,0 0 9 15,0 0-5-15,0 0 0 0,0 0 19 16,39 23-21-16,0-1 3 16,7 0 19-16,20 4-20 0,13 0-13 15,26 3 16 1,13-3-9-16,20 4-33 0,20-8 20 16,0 0 7-16,6-7-2 15,7 0 27-15,0-1 5 0,-13-10 4 16,6-4 3-16,-13-4-1 15,7-14 13-15,-7-1-27 0,0 1-2 16,-6 3 10-16,-1 0-5 16,-12 4-11-16,-8 4 6 0,-12-4 8 15,-13 7-26-15,-1 4 33 16,-19 0-15-16,0 0 0 0,-7 4 12 16,-13 3-23-16,-6-3 11 15,-7-4 0-15,-7 7 0 16,-6-3 3-16,0-4-3 0,-33 0 6 15,33 7-3-15,-33-7-7 16,33 4 25-16,-33-4 24 0,0 0-26 16,0 0 1-16,0 0-9 15,6-37-11-15,-6 0 17 16,-13 0-24-16,0 0 15 0,-13-7-8 16,0 0-3-16,-1-1 8 15,8-3 1-15,-14 4-10 0,13 3 24 16,-6 4-31-16,13 4 3 15,13 33 25-15,-27-33-33 0,27 33 29 16,0 0-26-16,0 0 24 16,-13-33-36-16,13 33-14 15,0 0 4-15,0 0-34 0,0 0-72 16,0 0-125-16</inkml:trace>
  <inkml:trace contextRef="#ctx0" brushRef="#br0" timeOffset="45684">3362 3211 711 0,'0'0'8'0,"-33"37"6"16,6 7 5-16,-5 4-2 0,-8 11 20 15,1 1-37-15,-7 6 17 16,0-7-4-16,-7 0-13 0,7-3 0 16,0-12 0-16,0-3-12 15,13-12-5-15,7-3-10 0,26-26-48 16,-33 11-40-16,33-11-63 16,-26-4-8-16</inkml:trace>
  <inkml:trace contextRef="#ctx0" brushRef="#br0" timeOffset="45860">2816 3363 481 0,'0'0'65'15,"0"0"-19"-15,-46 36 12 16,7 5-24-16,-7 3-8 0,0 4 10 16,0 0-19-16,13-3-26 15,-13-8 6-15,6 0 3 0,1-4 8 16,0-11-25-16,12-7-54 15,27-15-88-15,-46 7-94 0</inkml:trace>
  <inkml:trace contextRef="#ctx0" brushRef="#br0" timeOffset="46029">2034 3326 897 0,'-52'37'36'0,"-1"7"-27"15,7 4 2-15,7-4-11 16,6 1 9-16,33-45-2 0,-40 48-13 16,40-48-84-16,-33 44-43 0,33-44-112 15</inkml:trace>
  <inkml:trace contextRef="#ctx0" brushRef="#br0" timeOffset="46217">1581 3178 1166 0,'-53'51'52'15,"7"5"-56"-15,7-1-12 0,6-3 10 16,0-8 32-16,0-3-26 16,13-8-74-16,20-33-83 0,-19 34 35 15,19-34 40-15,0 0-65 16,0 0-47-16</inkml:trace>
  <inkml:trace contextRef="#ctx0" brushRef="#br0" timeOffset="46361">1377 3122 981 0,'-46'30'196'0,"-7"18"-25"16,-6 7-13-16,0 16-28 15,0-5-58-15,0 1-6 0,0-12-50 16,13-3-147-16,6-12-157 15,7-10-15-15,33-30-58 16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42:26.97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190 532 170 0,'65'4'52'16,"8"-1"-9"-16,6 5 13 16,-1-8-31-16,8 3-1 0,12 1 11 15,1 0-32-15,6 0 13 16,7-1-23-16,13-3 11 0,-7 4 7 16,13-4-18-16,14 4 27 15,6-4-29-15,7-4 13 16,-1 0 17-16,-5 1-8 0,-8-5-20 15,1 1 28-15,-7-4-21 16,0-4 0-16,-13 4 22 16,-7 0-13-16,-13-4-4 15,-6-3-10-15,-1-1-2 0,-6 1 13 16,0 3-19-16,-6-4 10 16,-1 8-5-16,7 0 4 0,-7 4 9 15,-6-1-14-15,7 5 16 16,-1-5-7-16,7 5-37 0,0 3 40 15,0-4-7-15,-6 0 19 16,-1 1-27-16,7-5-5 0,-13 1 1 16,6-4 10-16,1-4 2 15,6-4 4-15,6-3-23 16,1-4 30-16,-7-3-15 0,13 3 3 16,-20 4 5-16,-6 7 4 15,-20 4 17-15,7 7-24 0,-13 1 3 16,-14 3 4-16,1 3-4 15,-8-3-10-15,-32 0 5 0,27 0 16 16,-27 0-5-16,33 4-12 16,-33-4 3-16,26 4 7 0,-26-4 1 15,0 0-5-15,0 0 8 16,0 0-18-16,26-8 10 0,-26 8-22 16,0 0 13-16,0 0-16 15,40-7 10-15,-21-4 6 16,8 3-17-16,-1 5 10 0,-26 3-1 15,26-8 25-15,-26 8-18 16,0 0 19-16,0 0-5 0,20-7-4 16,-20 7 6-16,0 0-6 15,0 0-24-15,0 0-28 0</inkml:trace>
  <inkml:trace contextRef="#ctx0" brushRef="#br0" timeOffset="2171">5953 0 193 0,'0'0'31'0,"0"0"-7"16,0 0 2-16,0 0 0 0,0 0-23 15,0 0 18-15,0 0-8 16,0 0-7-16,0 0 10 16,-40 37-8-16,34-8-3 0,6-29 7 15,-7 45-12-15,1-16 8 16,6-29-8-16,6 45 5 0,7-16 17 15,-13-29-28-15,13 37 12 16,-13-37-3-16,20 33-9 0,-20-33 14 16,0 0-8-16,0 0-6 15,0 0 24-15,0 0-18 0,0 0 12 16,0 0-6-16,0 0-6 16,0 0 3-16,0 0 3 15,13 34-18-15,-13-34 12 0,0 0 14 16,-13 33-28-16,13-33 25 15,-20 33-11-15,20-33-8 0,0 0 19 16,-13 37-17-16,13-37 2 16,0 0 10-16,-6 30-12 0,6-30 13 15,0 0 2-15,0 0-19 16,6 29 18-16,-6-29-5 0,0 0-10 16,0 0 7-16,0 0 10 15,0 0-7-15,13 34 0 0,-13-34 13 16,20 29-16-16,-20-29 10 0,13 37 9 15,-13-37-24-15,7 48 12 16,-1-7-13-16,-6-41 14 16,0 48 1-16,0-11-9 15,0-37 6-15,0 40-13 0,0-40 21 16,7 45-14-16,-7-45-8 16,7 37 17-16,-7-37-9 0,0 0-11 15,13 37 15-15,-13-37 13 0,0 0-24 16,0 0 7-16,13 36 5 15,-13-36 2-15,0 0-11 0,0 0 8 16,26 37 0-16,-26-37-11 16,0 0 20-16,7 45-5 15,-7-45-18-15,6 40 10 0,-6-40-10 16,7 41 23-16,-7-41-7 16,6 41-20-16,-6-41 21 0,0 0 1 15,7 29-8-15,-7-29-12 16,0 0 27-16,0 0-15 0,0 0 0 15,0 0 5-15,0 0-11 16,0 0 3-16,0 0 11 0,0 30 2 16,0-30-10-16,0 0 14 15,0 0-11-15,-7 33-15 0,7-33 27 16,0 0-22-16,-19 33 7 16,19-33 7-16,0 0-13 15,0 0 6-15,-46 41 11 0,46-41-14 16,-40 30 10-16,40-30-4 15,-46 25-9-15,46-25 18 0,-46 15 5 16,46-15-29-16,-46 15 16 16,7-8-4-16,39-7-3 0,-46 11 15 15,6-3-2-15,40-8-17 16,-52 11 23-16,6 0-31 0,0-4 20 16,0-3-5-16,6 3 0 15,40-7 11-15,-65 4-3 0,6 4-14 16,19-5 6-16,-6 5-15 15,7 3 42-15,-1-4-20 0,1 0-15 16,-7 1 10-16,6-4-2 16,-6 7-6-16,7-8 13 15,-7 5-7-15,0-5-8 0,0 1 27 16,-13 3-33-16,13 1 28 16,-7-1-10-16,-6-3-8 0,13 0 8 15,-6 3 6-15,-1 0-20 16,0-3 19-16,1-4-9 0,-1 8-3 15,1-1 21-15,-7 0-85 16,6 1 103-16,-6-1-22 0,6 0-5 16,-6 1 1-16,7-1-20 15,-8 1 10-15,8-1 0 16,-1 0-4-16,-6 1 8 0,7-1-14 16,-1-3 10-16,-6 3 23 15,6-3-34-15,-6 0 28 0,0 3-42 16,-13-3 19-16,6 3 21 15,-6 1-23-15,-7-1 22 0,7 4-24 16,-1-4 10-16,8 4 20 16,-1 4-32-16,0-7 14 0,-6-1-12 15,13 0 3-15,-14-3 32 16,8 3-37-16,-1-7 12 0,-6 4 4 16,-7 0 3-16,0 0-11 15,-6-1 12-15,-1 1-14 16,1 0 6-16,6-1 0 0,0 1-10 15,7 0 30-15,-1 3-16 16,8 1-14-16,6-5 21 0,-1-3-19 16,1 4 12-16,0 0-9 15,0-1 1-15,6-3 9 0,-6 4 1 16,7 3-20-16,-14-3 23 16,0 0-22-16,7 3 0 0,7-3 27 15,-1 3-18-15,53-7 4 16,-72 8 0-16,13 6-7 15,59-14 24-15,-66 11 2 0,13 1-34 16,53-12 32-16,-65 11-28 0,65-11 3 16,-66 14 8-16,66-14-13 15,-59 15 13-15,59-15 14 16,-53 15-14-16,53-15 0 0,0 0-8 16,0 0 29-16,-59 7-35 15,59-7 17-15,0 0 9 0,0 0-8 16,0 0 1-16,0 0 0 15,0 0-8-15,0 0 26 0,-46-11-41 16,46 11 23-16,0 0 13 16,0 0-29-16,0 0 18 0,-66-40-3 15,66 40-4-15,0 0-5 16,-46-52 25-16,46 52-27 16,-32-52 23-16,32 52-24 0,-27-55 8 15,27 55 0-15,-13-63-11 16,7 11 19-16,6 4-4 0,6-3 3 15,7-5 3-15,0-3-10 16,1-8 0-16,5-3 7 0,-6-4-10 16,1 8-7-16,-1-1 10 15,0 8 16-15,-7 0-19 0,-6 59-4 16,0-63 2-16,0 63 20 16,0-55-7-16,0 55-26 0,0 0 38 15,-6-59-31-15,6 59 4 16,0 0 11-16,0 0-8 15,-13-63 7-15,13 63-16 0,0 0 17 16,0-63 9-16,0 63-21 16,0-48 18-16,0 48-34 0,0 0 35 15,0 0 6-15,0 0-44 16,0 0 30-16,0 0-11 0,0 0 21 16,0-52-13-16,0 52 9 15,0 0-14-15,0 0 0 0,0 0 22 16,0 0-35-16,0 0 9 15,0 0 38-15,0 0-48 0,0 0 19 16,0 0-6-16,0 0-2 16,0 0 24-16,0 0-33 15,0 0 24-15,0 0 10 0,0 0-32 16,0 0 18-16,65-29 6 16,-5 18-9-16,5 7 0 0,8 4-14 15,5 4-36-15,21-4-245 0</inkml:trace>
  <inkml:trace contextRef="#ctx0" brushRef="#br0" timeOffset="4600">6656 5084 599 0,'0'0'104'0,"0"0"8"0,0 0 17 15,0 0 29-15,0 0-47 16,0 0-39-16,0 0-44 0,0 0-17 16,0 0 9-16,0 0-26 15,0 0-17-15,0 51-53 0,13 1-45 16,-13 0-17-16,0 3 51 15,0 4-11-15,13-3 29 16,-13-4-50-16,13-1-49 16,-6-3-19-16</inkml:trace>
  <inkml:trace contextRef="#ctx0" brushRef="#br0" timeOffset="4800">6695 5908 446 0,'0'0'76'0,"0"33"-53"16,0-33 3-16,0 33-56 16,0-33 65-16,7 30-24 0,-7-30-8 15,13 37 4-15,-13-8 0 16,0-29-1-16,7 41-12 16,-1-12-8-16,-6-29-11 0,7 45-15 15,-1-8-58-15,-6 0-42 16</inkml:trace>
  <inkml:trace contextRef="#ctx0" brushRef="#br0" timeOffset="4965">6649 6746 540 0,'0'0'23'0,"-19"37"-14"0,19-37 3 15,-14 45 4 1,14-45-12-16,-6 33 1 0,6-33-22 15,6 37-20-15,-6-37-33 16,33 44-52-16,-13-11-22 0</inkml:trace>
  <inkml:trace contextRef="#ctx0" brushRef="#br0" timeOffset="5308">6794 7367 403 0,'-13'33'78'0,"13"-33"-30"15,-27 41 5-15,14-8-17 16,7-3-19-16,6-30-25 16,-13 40 15-16,13-6-7 0,0-1-8 15,0-33-9-15,6 37-12 16,7 0-10-16,-13-4 16 0,13-4 10 16,-13 8 4-16,0-3 0 15,0 6 9-15,0 1 21 0,-13 3-1 16,13-7-13-16,-13 4 9 15,0-1-8-15,0 1 11 0,6-4-19 16,-19 0 0-16,13 0 10 16,6 0 18-16,-6 4-16 0,0 10-17 15,-13-3 20-15,13-3-21 0,-7 6 2 16,-6 1 4 0,-1 0 5-16,1 3-19 0,0 1 20 15,6-5-34-15,-6 1-9 0,6-8-120 16,0 1 14-16</inkml:trace>
  <inkml:trace contextRef="#ctx0" brushRef="#br0" timeOffset="5641">6216 9898 440 0,'0'0'28'0,"-33"40"-18"0,20-3 34 16,6 0-20-16,-6-7 3 15,6 3-8-15,7-3 11 0,0-1 13 16,0 1-8-16,0-4-31 16,7-1-4-16,6 1 0 15,-6 0 0-15,-7-26 0 0,13 26-11 16,-13-26-69-16,0 0-102 0</inkml:trace>
  <inkml:trace contextRef="#ctx0" brushRef="#br0" timeOffset="32403">4303 2390 287 0,'0'0'41'0,"-19"-29"-14"16,19 29-9-16,0 0-9 0,0 0 7 15,0 0-10-15,-27-30-11 16,27 30 2-16,-46-15 13 0,-6 12-18 16,-1-1 0-16,-6 8 8 15,-7-4 13-15,1 3-19 0,-1-3-9 16,-13 0 15 0,0 4 7-16,-13-8-17 0,7 1 0 15,-7 3 10-15,0-8 0 16,6 1 5-16,1-4-18 0,-1 4 24 15,8-8-7-15,12 4 0 16,0-4 0-16,20 4 1 0,0 3-8 16,46 8 3-16,-39-11-5 15,39 11 20-15,0 0-10 0,0 0-3 16,0 0-8-16,0 0 15 16,-33 0 23-16,33 0-25 0,0 0-4 15,0 0-3-15,-53 41 19 16,53-41-14-16,-39 44-19 15,39-44 3-15,-40 41 25 0,40-41-4 16,0 0-19-16,-39 37 9 16,39-37 0-16,0 0 9 0,0 0-17 15,0 0 10-15,0 0 31 16,-46 41 16-16,46-41-36 0,0 0 4 16,-59 51-8-16,59-51 29 15,-53 59-2-15,7 0-7 0,7-3-29 16,-1 3 3-16,8 4 13 15,-1 11 4-15,0 7-32 0,-7 0 12 16,8 12 10 0,-1-1 15-16,-7 0-35 0,7 8 20 15,1 4 10-15,-1-1-27 16,-7 4 2-16,7 4 5 0,-6 4 17 16,0-5-17-16,-1-3 0 15,1-3 0-15,6-4 22 0,0-4-32 16,0-4 20-16,0-7 1 15,7-4-11-15,6-7-18 0,1 0 10 16,5-4 13-16,1-3-8 16,7-8 3-16,-7 4 13 0,-1 0-1 15,-5-1-21-15,6 5 5 16,-7-1 20-16,0 5-22 16,-6-1-3-16,6 0 4 0,0 0 27 15,-6 4-28-15,6 4-2 16,1 3 8-16,6 0 3 0,-7 8 2 15,0 0-17-15,7-4 18 16,-7 7 11-16,1 0-21 0,-8-7 9 16,1-3 25-16,0-5 14 15,-1 1-28-15,-5-4-22 0,-1-1 26 16,0-2-10-16,0-1-5 16,7-4-5-16,-7 1 48 0,7 3 26 15,13-3-56-15,-1 10 8 16,1-3-24-16,7 4-8 15,-1-1 14-15,7 1-14 0,-6 3 16 16,-1 0 33-16,0 8-10 16,1 0 3-16,-1 7 18 15,-12 3-41-15,5 5 2 0,-5-8-27 16,-1 0 29-16,0-4-7 16,1-7-26-16,-1-7 26 0,0 0-2 15,0-5-15-15,7-6-5 16,0-1 28-16,0 1-4 0,0-4-31 15,6 0 10-15,1-1 20 16,-1 5-11-16,-6-1-15 16,6 1 17-16,-6-1 0 0,-6 1 10 15,5-4-23-15,-12-4 32 16,6 0-34-16,-6 0 9 0,6-7-5 16,1-8 3-16,-1 0 20 15,7-3-30-15,0 3 31 0,13 1-41 16,-7-1 22-16,7-3-5 15,-6-1 41-15,12 1-38 0,-6 3 13 16,7-3 11-16,-1 3-42 16,7 4 39-16,1-3-7 15,-1-1-6-15,0 4-22 0,0-4 3 16,0 1 17-16,7-8-4 16,-7 0 14-16,7-8-3 0,-1 4-2 15,-5-3-29-15,12 3 18 0,-26-33 17 16,46 33 3-16,-7-7 9 15,1-4-34-15,-1-3 22 0,1-4-17 16,19 0 17-16,0-8-17 16,7 4 1-16,6-4-5 0,20 4 19 15,0-3-9-15,13-1-8 16,0 4 4-16,13-7 11 0,1-4-16 16,-1 4 27-16,0-1-18 0,0 1 3 15,-6 0-1 1,-7 3 7-16,-6-3-4 0,-14 0-27 15,1 3 22-15,-14-3-12 0,0 3 37 16,-13-3-36-16,-6-4-3 16,0 0 17-16,-1 0 1 0,-6 0-32 15,0-4 44-15,-6 0-33 16,6 1 34-16,-7-5-21 0,0 5-7 16,-6-5 22-16,0 1-18 15,0-1 11-15,0 1-18 0,0 3 37 16,0-7-35-16,-1 8 12 0,1-9-8 15,7 5 17-15,-1 3 5 16,1-3-20-16,6 3 6 16,6-3 0-16,-6 3 8 0,7 1-11 15,-7 3-7-15,0 0 10 16,-7-4-7-16,-13 4 22 0,7-4-20 16,-33 4 17-16,33-15 9 15,-33 15 2-15,40-29 1 0,-40 29-12 16,32-41-12-16,-5 4 9 0,-8-3 3 15,-5-1-12-15,-1 0 0 16,0-3 3-16,7-8-3 0,-7 4 10 16,0 0 13-16,7-7-6 15,-1-1 27-15,1-3 36 0,0-4 12 16,6 1-15-16,-6-5-4 16,6 4-16-16,0-3-24 15,1-4-28-15,-1-4 6 0,0-4-7 16,-6 1 0-16,6-5 15 0,-6-6-14 15,0-5-21-15,-14 5-2 16,-6-1 22-16,0 4 6 0,-6 4-10 16,-1-1-12-16,7 5 8 15,-7-5 18-15,7-6-1 0,7-1-29 16,0-3 4-16,-1 3 20 0,7 0 15 16,-6 1-18-16,13 3-19 15,-7 7 14-15,6 1-10 16,-5 3 14-16,-1 4 12 0,-7 3-2 15,21-3 4-15,-14 0-33 16,0-1 15-16,0-2 8 0,7-1 0 16,-7 0-28-16,0-7 14 15,0 3 26-15,7 4-15 0,-7 0-24 16,0 11 9-16,7 1 18 0,-7 2-23 16,7 5-4-16,-7 3-8 15,-7 1 1-15,14 3 19 0,-7-4-3 16,0-4-33-16,-6 1 24 15,6-4 19-15,0-15 12 0,-6-4-24 16,6-10-23-16,0-1 23 16,0-7 18-16,7 0 2 0,0-8-21 15,-1 5 10-15,-5 6-21 16,5 8 11-16,-6 8 13 0,1 10 21 16,-14 8-43-16,13 7 14 15,0-3 16-15,-7 7-12 0,-6 48 19 16,14-70-27-16,-8 14-2 15,7 8 24-15,-6-3-31 0,6-5 1 16,-13 4 14-16,13-14-7 0,0-4 2 16,0-4-4-16,1-4 25 15,5-7-21-15,-6 0 5 16,7-7-24-16,0 3 8 0,0 1-18 16,-1 3-24-16,-12-4 35 15,13 8-18-15,-1-1 31 0,1 9-31 16,-7-1 59-16,-13 7-47 15,26 1 35-15,-12-1-37 0,-1 4 24 16,6-3 39-16,-5-1-48 0,-1 5 9 16,20-9 18-16,-7 5-61 15,0 3 28-15,20 4-29 0,-6-4 13 16,-1 8 20-16,-6-1-17 16,6 12 25-16,-12 3-1 0,-8 4 9 15,-19 37 19-15,40-40-22 16,-40 40 32-16,26-34-32 15,-26 34 5-15,20-33 6 0,-20 33 4 16,0 0-4-16,19-33-9 0,-19 33 25 16,0 0-47-16,-6-30 8 15,6 30-6-15,0 0 14 0,0 0 7 16,-46-29-2-16,6 10-1 16,40 19 3-16,-52-18 20 0,6 7-30 15,6 3 18-15,8 1 10 16,-8 0-10-16,40 7 10 0,-59-8-29 15,13 1 24-15,-7-4-5 0,-6 3 0 16,13 5-8-16,-6-5 23 16,-7 1-6-16,6 0-16 15,0-5 37-15,1 9-53 0,12-5 23 16,1 8 12-16,39 0-30 16,-53 0 27-16,14 0-17 0,39 0 21 15,-46 0-27-15,46 0 28 16,-53 4-22-16,53-4 8 0,-39 0-6 15,39 0 15-15,-46 0 2 0,46 0-1 16,-53 0-7-16,7 0-25 16,0 0 40-16,7 0-25 0,-7 4 7 15,-7-4 3-15,1 0 1 16,-1 3 7-16,-6-3-23 16,0 0 31-16,-7 0-37 0,14-3 37 15,-7-1-36-15,6 0 27 16,0-3-3-16,1 3-24 0,6-3 13 15,0 7 4-15,6-4 16 0,1 4-22 16,39 0 6-16,-46-3 4 16,46 3-4-16,-46-4 11 0,46 4-35 15,-46-4 7-15,46 4-20 16,-53-4-5-16,53 4-62 0,-52 4-62 16,52-4-4-16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46:25.924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12278 1324 201 0,'-13'-22'6'16,"7"-4"15"-16,12-4-13 0,1-3-21 16,6-4 1-16,7 0 24 15,-7 0 16-15,6 12 21 16,-19 25 37-16,20-23 0 0,-20 23-31 15,0 0-13-15,0 0-8 16,20-18-17-16,-20 18 31 0,0 0 52 16,0 0-24-16,0 0-17 15,39 7 4-15,1 1-23 0,-7 6 0 16,-1 1-19-16,14 4-21 0,-6-5 13 16,6 1-3-16,6 0-69 15,-6-4 96-15,0 4-25 0,-6-4-3 16,-7 0 2-16,-33-11-8 15,26 7 0-15,-26-7-11 0,0 0 13 16,0 0 1-16,33 19 38 16,-33-19 6-16,0 0-34 0,0 0 20 15,0 0-20-15,0 33 7 16,0-33-9-16,0 0 28 0,-20 30 21 16,20-30 26-16,-33 29-31 15,-6-10 6-15,6-8-2 0,-6-4-37 16,-7 1 33-16,-7-5-19 0,-6-3 10 15,0 0 12-15,0-3-10 16,-1-5-19-16,1-3-13 0,7 0-7 16,6-7-12-16,6-5 4 15,1-6 12-15,6-4-28 0,0-8 24 16,0 0-21-16,7-14 21 16,6-1-12-16,1-3-15 0,-1-3 10 15,7 2-6-15,0 9 23 16,-1 3-1-16,8 3-17 0,-7 12-9 15,6 7 28-15,7 26 1 16,0-22-2-16,0 22-8 0,0 0-10 16,0 0 8-16,0 0 14 0,0 0 8 15,-6 33-10-15,6 1 0 16,6-1 13-16,-6 0 27 0,7 8-9 16,-1 3-7-16,1 0-12 0,-1 4-3 15,8 0-23-15,-1 0 5 16,-7 1-1-16,7-1-1 15,7-4 4-15,0-3 3 0,0-1-6 16,-1-7 10-16,-19-33-14 16,27 41-12-16,-27-41 6 0,0 0 23 15,13 30-9-15,-13-30-2 0,0 0 15 16,0 0-6-16,0 0-7 16,-53 18 38-16,1-14 15 0,-1-1 14 15,-13-6-32-15,-6-1-16 0,-7 0 24 16,-6-3-8-16,-7 0-5 15,-7-4 14-15,14-4-13 0,6 0 10 16,-6 0-34-16,19 0-2 16,0 4 17-16,14 0 2 0,12 0 8 15,1 4-10-15,39 7-9 16,-33 0-17-16,33 0 19 0,-40 22-7 16,40-22 10-16,-32 48-4 0,25-11-12 15,0 0-22-15,14 0-26 16,6 0-136-16,20-4-207 0,6-7-298 15,7 0-64-15</inkml:trace>
  <inkml:trace contextRef="#ctx0" brushRef="#br0" timeOffset="184">12167 2030 2140 0,'0'0'187'0,"0"0"35"0,0 0-53 16,0 0-74-16,0 0-54 15,32 7-108-15,-32-7-199 0,0 0-270 16,33 4-123-16</inkml:trace>
  <inkml:trace contextRef="#ctx0" brushRef="#br0" timeOffset="871">10018 899 1354 0,'26'-18'80'16,"-26"18"254"-16,0 0 24 16,20 11-17-16,-20-11-70 0,13 33-109 15,-13 8-50-15,7 3-37 16,-7 4-9-16,6 7 16 0,7-3-8 16,-6-4-36-16,-1 0-17 0,-6-3-11 15,-6-5-10-15,-1-3 12 16,-12-4-8-16,-14 4-12 0,-13-7-13 15,-13-4-31-15,-7-4-20 0,0-4 12 16,0-7-6-16,1 1-8 16,6-9 12-16,6-10 3 0,7-12-28 15,7-10-1-15,12-4 31 0,14-4 3 16,7-4 5-16,12 8 12 16,1 3 16-16,-7 30 17 15,39-26 4-15,1 12 12 0,-1 10-9 16,-6 11-3-16,-7 12 21 0,-26-19 5 15,33 40 18-15,-7-3-10 16,-19 8-16-16,-1-8 17 0,-6-4-2 16,-6 0-13-16,-14-3 5 15,0-4-7-15,-12-4-18 0,-1-4 5 16,0-7 2-16,-7 0-14 0,1-7 7 16,6-8 10-16,0-7-22 15,0-4 15-15,14-14-6 0,-1-12-13 16,0-10-2-16,7-12-11 15,7 4 18-15,6 7 14 0,0 8-7 16,0 18-7-16,0 26 17 16,0 0 44-16,0 0 41 0,0 0 7 15,0 0 6-15,-7 44-21 0,0 4-9 16,-12 0-8-16,-1 0-34 16,0 0-18-16,-13-4 3 0,1 1-17 15,-8-1 0-15,-6-3-6 0,7-4-102 16,-1-8-141-16,1-3-206 15,39-26-320-15</inkml:trace>
  <inkml:trace contextRef="#ctx0" brushRef="#br0" timeOffset="1052">9709 1886 2335 0,'33'7'270'16,"-7"0"-39"-16,0 1-86 16,-26-8-80-16,27 7-39 0,-27-7-188 15,0 0-311-15,0 0-328 16</inkml:trace>
  <inkml:trace contextRef="#ctx0" brushRef="#br0" timeOffset="5723">7757 1387 594 0,'-26'11'109'0,"26"-11"-27"16,0 0 15-16,-39 11-17 0,39-11 36 15,-27 7 10-15,27-7 18 16,-39 8-57-16,39-8-38 0,-33-8-17 16,33 8-13-16,-46-14-9 0,46 14 8 15,-33-26-18-15,13-4-16 16,7 1 29-16,13-8-51 15,7 0-13-15,6 4 9 0,-13 33 8 16,33-45 6-16,6 8 19 16,1 8-27-16,-7 10 30 0,6 12-3 15,-39 7 14-15,46 15-5 16,-13 7-5-16,-33-22 26 0,33 37-2 16,-7-4-4-16,-13-3 13 0,-13-30 16 15,7 36 3-15,-7-36-27 16,0 34 13-16,0-34 11 0,0 26-20 15,0-26-18-15,0 0 7 16,0 0 7-16,0 0-26 0,0 0 1 16,0 0 5-16,-7 29 2 15,7-29 1-15,0 0-3 0,0 0 0 16,0 0 12-16,0 0 0 16,0 0-18-16,0 0-1 0,0 0 2 15,0 0 5-15,0 0 12 16,-52 22-12-16,12-11 11 0,-6-3-33 15,-6-1 43-15,-1-3-9 0,-6 3-27 16,0-3-5-16,-7-4 27 16,7-4 4-16,0 1-18 0,13-5 18 15,0 1-20-15,6-4 22 16,1 0-13-16,13-8 14 16,26 19-41-16,-27-37 11 0,21 4-7 15,-1-4 30-15,7 37-3 16,20-41-17-16,-20 41 23 0,33-40-20 15,-33 40 18-15,46-19-23 0,-7 12 24 16,-39 7-9-16,46 11 9 16,-20 7 4-16,-26-18-6 0,27 34 62 15,-21-1 10-15,-6-33-28 16,-19 41-19-16,-8-8-20 0,-6-7 2 16,-6-4-4-16,0-7-15 0,-7-1 12 15,0-3 0-15,0-3-12 16,6-8 1-16,7-4 23 15,7-3-82-15,26 7-21 0,-33-41-6 16,20 4 11-16,6-3 31 16,14-5 6-16,0 5 22 0,-7 40 25 15,13-37-25-15,-13 37 4 16,0 0 28-16,0 0 34 0,0 0 31 16,33 25 24-16,-14 9 7 0,-19 6 25 15,-6 1-39-15,-21 3-8 16,8-3-47-16,-14-4 7 0,-7-4-26 15,-6-7-8-15,7-4-2 16,0-7 4-16,6-4 42 16,-7-7-34-16,7-8-14 0,33 4 19 15,-26-22-24-15,0-11 3 0,13-12-4 16,6-3-2-16,7-11-12 16,7-11 19-16,6 3 0 0,0 8-26 15,0 8 15-15,0 14 14 16,-13 37-16-16,0 0-8 0,0 0 43 15,0 0 18-15,0 0 5 16,20 48-23-16,-7 11-8 0,-13 11 3 16,0 11-24-16,0 1 6 0,7 6 14 15,-7 5-5-15,0-1-10 16,6-3 4-16,7-4 28 16,1-4-13-16,-8-7 24 0,1-8 66 15,-7-7-39-15,-7-14-16 16,-6-8-35-16,13-37 1 0,-53 29-25 15,1-14 11-15,-1-15-14 0,1-15 8 16,-7-14-5-16,6-16-12 16,7-10 1-16,7-19 0 0,6-7 11 15,13-8-16-15,13-3 20 16,14 3-18-16,6 8 17 0,20 0-22 16,6 10-71-16,14 1-85 0,6 15-256 15,0 3-175-15,14 4-131 16</inkml:trace>
  <inkml:trace contextRef="#ctx0" brushRef="#br0" timeOffset="5917">7422 722 1890 0,'0'0'326'0,"0"0"92"15,0 0-85-15,0 0-149 0,0 0-99 16,0 0-48-16,0 0-97 16,0 0-185-16,-33 22-310 15,-6 8-293-15</inkml:trace>
  <inkml:trace contextRef="#ctx0" brushRef="#br0" timeOffset="6404">5037 1217 977 0,'0'0'207'0,"0"0"73"16,0 0 20-16,0 0 37 0,0 0-88 15,0 0-81-15,0 0-74 16,26 7-39-16,0-3-32 0,-6-4 5 16,6-4-22-16,1-3 2 15,-1-8-5-15,0-7-20 16,0 3 14-16,7-10 3 0,-6-1 11 15,-8 1-11-15,1 3 0 0,0 0-5 16,-20 26 35-16,13-22 13 16,-13 22-16-16,0 0 18 0,0 0 56 15,0 0 1-15,-7 41-49 16,-12 7 18-16,-1 7 0 0,7 0-17 16,-7 5-1-16,7 6-21 15,-7-3-6-15,7-4-22 0,0 0 6 16,0 0-1-16,6-3-7 0,1-5 1 15,-1-10-3-15,0-4-51 16,1-11-97-16,6-26-168 16,0 0-300-16,0 0-234 0</inkml:trace>
  <inkml:trace contextRef="#ctx0" brushRef="#br0" timeOffset="6632">3880 1623 2300 0,'0'0'170'15,"0"0"51"-15,33-7-41 0,13 7-89 16,7-7-42-16,12 3-24 15,1 0-145-15,-7-3-252 0,0-1-376 16</inkml:trace>
  <inkml:trace contextRef="#ctx0" brushRef="#br0" timeOffset="7848">3499 1306 1203 0,'0'0'341'0,"-6"25"13"16,6-25-72-16,0 0-102 0,-27 23-59 16,27-23-57-16,-26 14-32 15,26-14 9-15,-33-3-12 0,33 3-26 16,0 0-3-16,-13-22-4 16,13 22 15-16,7-49-21 0,12-2 10 15,14-8-10-15,7 3-1 0,12 5 7 16,1 6-2-16,-1 8 11 15,-6 11-5-15,7 8-8 0,-14 14 8 16,1 8 0-16,-7 14 0 16,-33-18 9-16,19 45-9 0,-19-5 0 15,-6 5 10-15,-21-5 10 0,-12-3-18 16,-7 4 1-16,-13-4-3 16,-13-8 6-16,-1 5-6 15,-12-5-5-15,-1-3 5 0,-6-7-4 16,7-5 13-16,0-3-9 15,6-7 0-15,6-4-7 0,14-11 3 16,7-7-59-16,6-8-17 0,13-11-29 16,13-15 26-16,14-3 28 15,19 10-26-15,13-3 29 0,0 15 9 16,7 0 18-16,7 14 19 16,-40 19-11-16,46-7 10 15,-7 11 11-15,-39-4 3 0,0 0-17 0,39 44 20 16,-19-7 52-16,-20 0-5 15,-6-4 5-15,-14 0-4 16,0-3-5-16,20-30-9 0,-52 37-22 16,6-11-1-16,-7-8-24 0,7-3-7 15,-7-8 5-15,7 1 11 16,7-8 8-16,0-4-19 0,-1-7 5 16,7-11-19-16,14-12-65 15,5-6-36-15,1-8 33 0,13 0 58 16,7 3-6-16,-1 9 17 0,-6 36 12 15,0 0-7-15,0 0 5 16,0 0 8-16,0 0 72 16,33 18-4-16,-20 12 9 0,-13 6 10 15,0 5-26-15,-13-4-8 16,7 4-20-16,-7-8 8 0,-7-3-13 16,20-30-19-16,-33 36 18 0,33-36-10 15,-39 37-7-15,6-22 14 16,33-15-15-16,-40 8-9 0,7-12 0 15,33 4 5-15,-32-33 2 0,18-8-4 16,1-7-19-16,7-11 8 16,-1-15 14-16,7-4-11 0,0-3-2 15,7 7 7-15,-1 11-8 16,1 15 14-16,-1 11-10 16,1 12 16-16,-7 25-23 0,0 0 11 15,0 0 13-15,0 0-13 0,0 0 6 16,0 44 25-16,0 15-13 15,-7 0 35-15,7 8-11 0,-6 3-5 16,6 0 9-16,0 8-6 16,0 7-3-16,6 0-27 0,1 7 19 15,0 0-22-15,-1 8 3 0,-12 3-10 16,-1 5 4-16,-6-5 13 16,-13-3 5-16,-7-15-2 0,-13-11 4 15,13-12 3-15,-7-10-8 16,-6-15-7-16,0-15-19 15,0-11 3-15,7-11 4 0,-7-18 7 16,0-19-7-16,7-18-4 0,-1-23-3 16,14-14-8-16,6-12 11 15,14 4 8-15,6-3 0 0,13 0-4 16,13 6-5-16,13 12-6 0,1 8 11 16,19 10-129-16,-6 5-148 15,6 2-272-15,6 5-186 0</inkml:trace>
  <inkml:trace contextRef="#ctx0" brushRef="#br0" timeOffset="8052">3079 485 2340 0,'0'0'306'15,"0"0"-14"-15,0 0-97 16,0 0-97-16,0 0-38 0,0 0-34 16,26-11-54-16,-26 11-168 0,0 0-210 15,0 0-298-15,-33 34-102 16</inkml:trace>
  <inkml:trace contextRef="#ctx0" brushRef="#br0" timeOffset="8536">706 1077 1268 0,'0'0'147'0,"33"-49"97"0,0 13 45 16,0 2-78-16,13 1-84 0,6 3-66 16,8 1-50-16,-1 7-1 15,0 3-4-15,-7 8 3 0,-6 4 6 16,-6 7-10-16,-40 0 11 16,26 18-5-16,-26-18-3 0,0 48 6 15,-13 4 1-15,-20 3-10 0,-6 1 35 16,-14 7 0-16,-6-4-9 15,0-4-26-15,-13 4 8 0,6-14-4 16,0-1 4-16,7-3-19 16,0-8 1-16,13-4 8 0,13-6 10 15,33-23 17-15,0 0-8 16,0 0-9-16,0 0 0 0,0 0 29 16,0 0 2-16,59 11-8 15,7-8-21-15,6-3-6 0,7 0 0 16,0 4-5-16,-7-4-4 0,-13 0-4 15,-19 0-4-15,-1 0-4 16,-39 0-162-16,26 4-124 0,-26-4-157 16,0 0-80-16,0 0 15 0</inkml:trace>
  <inkml:trace contextRef="#ctx0" brushRef="#br0" timeOffset="11327">161 3094 756 0,'0'0'78'0,"0"0"26"0,0 0 5 16,0 0-22-16,46 22-11 15,13-11-13-15,7-7 58 0,13-1 50 16,19 1 16-16,27 0 26 0,20 3-61 16,12 1-90-16,21-1-21 15,19 0-11-15,13 4 0 0,14 4-4 16,19-4-11-16,6 4-10 16,21-8-5-16,6 19 7 0,0-11-7 15,6 0 11-15,8 3-7 0,-8-3-9 16,1-8 10-16,6 1-16 15,6-1 21-15,-5-3-13 16,-8 0 5-16,-6-1-2 0,0 5-7 16,-6-1 14-16,6-7-3 0,-7 8-21 15,7 3 9-15,7 0 16 16,-7 0 4-16,0-4-18 0,-7 4 6 16,0 0-16-16,-12 4 7 15,-8-4 13-15,-5 4-4 0,-1 3-17 16,-13-3 17-16,0 4-12 0,-13-5 12 15,-7-6-3-15,0 7 9 16,-6-4-18-16,0 0 20 16,6-8-8-16,-6 1-17 0,-1 0 8 15,1 3 13-15,0-7-65 0,-14 0 5 16,1 0 26-16,-7 0 27 16,-13 8-3-16,-1-1-2 0,-5-3 19 15,-8 3-9-15,-5-7-8 16,-1 0-4-16,-7 4 15 0,-6 0 12 15,-6-8-26-15,-1 4-55 0,1-4-17 16,-14-3-42-16,7 3 42 16,-14-11 28-16,1 8 7 0,-13-8 31 15,-1 4 23-15,-19-4-19 16,-7 8-5-16,-6 3 34 0,-13-3-32 16,-14 3 14-16,-39 4 7 15,53-11 0-15,-53 11 6 0,39-7 29 16,-39 7-4-16,0 0 1 0,40-8 15 15,-40 8-20-15,39-11-14 16,-39 11-7-16,46-11-5 0,-46 11-12 16,39-15 4-16,-39 15 9 15,0 0-16-15,53-22-2 0,-7 4 20 16,-46 18-21-16,59-19 14 0,-13 8-4 16,0 4-12-16,-6-1 34 15,-1 1-22-15,0 0 7 16,1-1 7-16,6-3-12 0,-7 4-2 15,14-8-12-15,-7-4 26 0,6-3 4 16,1 0-27-16,0-4 13 16,-1 0-14-16,1 0 13 0,6 1-3 15,-13-1 12-15,0 7 13 0,-7 5 13 16,-6-1 3-16,0 0 3 16,0 4 10-16,-33 11-14 0,26-11 31 15,-26 11-8-15,0 0-1 0,0 0-40 16,33-22 29-16,-33 22-16 15,7-30-1-15,-7 30-30 0,-7-37 3 16,-13 0-7-16,1 0 5 16,-8-3-18-16,-6-5 13 15,1-10-10-15,-1-8 10 0,0-11-3 16,7-7-38-16,-1-12-22 0,1-10 13 16,13-8 24-16,0-3 22 15,6-1 4-15,1 1-15 0,-1 10 15 16,0 8-15-16,-6 11 8 0,0 8 17 15,0 3-22-15,-13 7 12 16,-7 8 18-16,0 4-18 0,-6-1 6 16,6 4 5-16,-13 1-11 0,0 6 8 15,6-3 3-15,-6 8-8 16,7-5 9-16,-7 8-16 16,0 4 11-16,-13 4 0 0,0 3 12 15,-14 0 2-15,1 0-13 0,-7 4 20 16,-13 3 7-16,-6 5-3 15,-8-1-9-15,-12 4-13 0,-13 0-6 16,-7 3 14-16,0 1-6 0,-13-4-4 16,6 3-2-16,-13 1-12 15,1-8 3-15,-1 4 6 0,0-7-13 16,-13-1 10-16,7 1-3 0,-13-4 5 16,-1-1 5-16,-12-2-2 15,6 6-5-15,-7 4 6 16,0 1-9-16,7 6 3 0,7-3 33 0,0 4 10 15,12-1-2-15,-5-3-24 16,12 4-3-16,0-4-11 16,0 3-11-16,1-3 2 0,-1-3 17 15,7-1 0-15,-13-4-8 0,-1 4-3 16,1-3-8-16,0 0 12 16,-7-5 5-16,0-2 3 0,-6 2-7 15,-1 5-5-15,1-1 4 0,-1 5 2 16,1-1-6-16,6 7 4 15,-6 1-2-15,-1 7 3 0,7-4 4 16,-6 1 15-16,-1 3-14 16,-6 3-7-16,0 5 3 0,0-8 5 15,-6 7-11-15,-7-3 0 16,0 7-8-16,-7-4 5 0,0-7 3 16,-6 4 12-16,-7-4-6 0,0 0-9 15,0 0-1-15,0-4 10 16,1 1-1-16,5-5 0 0,-5-3-11 15,-8 4-5-15,7-4 14 0,14 0 5 16,-1 7-8-16,7 0-11 16,6 1 11-16,20-1 0 0,7 0 9 15,6 0-4-15,7 1-5 16,13-1-16-16,7 0 16 0,6 1 3 16,20 3 2-16,6 0-11 15,7 0 2-15,20 0 4 0,6-4 5 16,14 0-3-16,6 8-2 0,6-4-8 15,7 0 5-15,0-4 5 16,33 4 2-16,-39 4-4 0,6 0-10 16,33-4-6-16,-46 7 25 0,13 0-1 15,0 5-13-15,-6-5-6 16,0 4 21-16,-14 4-1 0,-6-4-9 16,-7 4-17-16,0-8 8 0,-6 4 12 15,6-4 10-15,-6 1-6 16,13 3-7-16,0-4-6 15,6 1 2-15,14-1 16 0,-1 1-12 16,40-8-8-16,0 0-6 0,-39 7 20 16,39-7-3-16,0 0-3 15,0 0-13-15,0 0 5 0,0 0 8 16,0 0 6-16,0 0 5 0,0 0-11 16,0 0-5-16,0 0 5 15,0 0 6-15,-20 41-1 0,20-41-9 16,0 0 1-16,0 0-3 0,-33 36 19 15,33-36-11-15,-32 37-2 16,32-37-4-16,-40 37-2 0,40-37 16 16,-20 45-10-16,1-12 0 15,6 4-3-15,-1 0 3 0,8 7 0 16,6-3 7-16,0 7 5 16,0 4-5-16,-7 3-7 0,14 8 0 15,-1 3-9-15,8 1 18 0,-1 7 2 16,0 0-8-16,0 3 1 15,-6-3-12-15,-7 0 11 0,-7 4 7 16,0-5-10-16,-6 1-6 0,7-7-4 16,-7-1 19-16,6-3-3 15,-6 0-6-15,-7 0 0 0,7-8-16 16,6 1 19-16,1-5 6 16,-7-3-2-16,6 0-10 0,7-3-2 15,-6-8-2-15,6-37 7 16,6 48 9-16,-6-8-16 0,0-40 0 15,7 45 10-15,-7-45 3 0,13 44-3 16,-13-44-11-16,13 37 5 16,-13-37 3-16,0 0 11 0,20 44-11 15,-20-44-5-15,13 37 5 0,-13-37 0 16,6 41 17-16,-6-41-13 0,-6 44-14 16,6-44 7-16,-13 48 8 15,13-48 9-15,-7 45-11 0,7-45-6 16,0 0-9-16,-13 40 12 15,13-40 17-15,0 0-17 0,-7 37-11 16,7-37 5-16,0 0 11 16,0 0 1-16,0 41-14 0,0-41-1 15,0 0 2-15,0 0-123 0,0 0-147 16,0 0-139-16,0 0-98 16,0 0 55-16,46 44-81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08:24.02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14 106 864 0,'0'0'217'0,"0"0"4"0,-20-29-58 16,20 29-14-16,0 0 98 15,0 29-10-15,7 23-68 0,6 23 0 16,20 17-8-16,6 12-23 15,20 6-26-15,7 2-9 16,13-1-23-16,6-7-41 0,-5-1-14 16,5 1-7-16,-12-11 3 15,-14-8 2-15,-13-15-15 0,-13-3 1 16,-14-15 2-16,-12-4 9 16,-7-48-17-16,0 0-7 15,-33 45 4-15,33-45-6 0,-46 0 13 16,46 0-1-16,-66-37 3 15,20-8-4-15,0-6-12 0,20-6-4 16,6-9 11-16,14-8 0 16,12 0-9-16,27 4-4 15,7 11-3-15,6 13 16 0,6 24 0 16,14 11-5-16,0 22 5 16,-1 19 0-16,1 15 3 0,-13 10 1 15,-1 8 9-15,-12 0-17 16,-14 0 4-16,-13 0 4 15,-19-4-7-15,-14-7 14 0,-20-4-1 16,-19-11 8-16,-6-7-11 16,-14-8-7-16,-7-7 0 0,1-15-6 15,-1-11 6-15,14-8 2 16,6-7 6-16,14-7-12 0,52 33-4 16,-41-59-4-16,22-1-90 15,25 8-163-15,14 4-234 16,27 0-306-16</inkml:trace>
  <inkml:trace contextRef="#ctx0" brushRef="#br0" timeOffset="396">1903 1103 1389 0,'59'4'310'16,"6"-4"0"-16,1 0-39 0,13 0-96 16,6 3-78-16,7-3-51 15,-13 0-10-15,-6 0-16 0,-21 0-24 16,-6 4-89-16,-46-4-73 16,0 0 13-16,0 0-41 15,0 0-72-15,-59 30 45 0,0-5 58 16,-7-2 61-16,0-1 50 15,1 0 54-15,-1 0-48 16,7 0 75-16,6-3 49 0,53-19 125 16,-59 15-4-16,59-15-46 15,0 0-10-15,0 0 47 0,0 0 19 16,0 0-59-16,0 0-72 16,46 29-45-16,13-10-15 0,14-12-10 15,12-3 7-15,14-4-25 16,6 8-48-16,0-4-211 15,8-1-356-15,-8 1-196 0</inkml:trace>
  <inkml:trace contextRef="#ctx0" brushRef="#br0" timeOffset="1020">6706 766 651 0,'0'0'54'16,"0"0"131"-16,0 0 46 16,0 0-18-16,0 26-25 15,0-4-10-15,0-22-59 0,0 0-31 16,-13 37-19-16,13-37 60 16,0 0-19-16,-27 29 24 0,27-29-23 15,-33 22-25-15,33-22 2 16,-32 4 16-16,32-4-24 0,-46-11-29 15,46 11-10-15,-27-33 14 16,1 0-22-16,6-1-1 16,7-10-11-16,13-4-21 0,-13-7 13 15,6-13-20-15,1-13 16 16,6-4-15-16,-7-8-1 0,1 5 17 16,-1 9-17-16,1 13 7 15,-14 18-9-15,20 11-66 0,0 37-108 16,0 0-114-16,0 0-102 0,-60-8-160 15,14 16-18-15</inkml:trace>
  <inkml:trace contextRef="#ctx0" brushRef="#br0" timeOffset="1205">6752 154 1499 0,'0'0'273'0,"0"0"45"0,0 0-20 16,19 0-116-16,-19 0-90 16,0 0-38-16,0 0-87 0,0 0-218 15,0 0-94-15,0 0-182 16,0 33-9-16</inkml:trace>
  <inkml:trace contextRef="#ctx0" brushRef="#br0" timeOffset="2248">5949 688 987 0,'0'0'269'0,"0"0"24"16,0 0-43-16,13 41-89 0,-13-41-58 15,46 22-55 1,-6-11-29-16,-40-11 16 0,46 4-45 15,-46-4 23-15,46-8 10 16,-46 8-31-16,0 0 14 0,0 0-20 16,0 0 11-16,13-44 35 0,-13 44-51 15,13-41 25-15,-13 41-4 16,0 0-19-16,-53-29 22 0,-6 18-5 16,20 11 9-16,-14 7 5 15,1 4-14-15,-1 4 34 0,-6 0-30 16,0 3 32-16,0-3-31 15,5-4 6-15,-5 0-11 0,13-3 4 16,0-8 23-16,6 3-23 16,40-3-9-16,-39-3 16 15,39 3-15-15,0 0 10 0,0 0 5 16,-39-23-25-16,39 23 22 16,0 0-11-16,0 0-5 0,-20-37 24 15,20 37-22-15,0 0 2 16,0 0 7-16,0 0-3 0,-13-36-6 15,13 36 15-15,0 0-26 16,-20-37 17-16,20 37-11 0,0 0 22 16,-26-38-15-16,26 38 0 15,-27-45 17-15,1 12-29 0,26 33 22 16,-33-44-21-16,7 7 24 16,26 37-7-16,-39-41-12 0,39 41 19 15,-40-26-22-15,40 26 8 16,-46-14 23-16,46 14-32 15,-52 11 22-15,52-11-4 0,-40 33-4 16,40-33 10-16,-39 40 7 16,39-40-21-16,-7 41-10 0,7-41 14 15,0 0 0-15,7 41 0 16,-7-41 16-16,0 0-30 0,52 26 23 16,-6-12-5-16,0-14-13 15,-6 0 28-15,-1-3-33 16,1-1 17-16,-8 4-19 0,-32 0 16 15,33 11 15-15,-33-11-27 0,46 30 12 16,-46-30-6-16,40 52 6 16,-21-11 9-16,1-4-24 15,-20-37 19-15,20 44-1 0,-20-44 0 16,13 34 7-16,-13-34-22 16,0 0 27-16,0 0-9 0,0 0-15 15,0 0 16-15,0 0-3 16,0 0-1-16,-59 33 4 0,6-18-21 15,-6-12 26-15,7-6 6 16,-14-9-29-16,-6-2 29 16,6-8-32-16,0-8 21 0,6 0-12 15,1-7-5-15,13-7 30 16,6 4-31-16,8-6 11 0,12 9-4 16,20 37 9-16,-20-40-5 15,20 40-18-15,0 0 35 0,0 0 19 16,0 0 76-16,-6 44-10 15,6 8 6-15,0 4 40 0,0 3-21 16,0 4-20-16,-7-4-44 16,0-3-1-16,-19-5-33 0,13-3-2 15,-7-6-27-15,20-42 10 16,-52 48 0-16,52-48-47 16,-46 30-88-16,46-30-92 0,-46 18-151 15,46-18-133-15,0 0-101 16,0 0-10-16</inkml:trace>
  <inkml:trace contextRef="#ctx0" brushRef="#br0" timeOffset="2592">4337 762 805 0,'0'0'142'15,"0"0"128"-15,0 0 7 16,0 0-2-16,0 0-97 15,0 0-66-15,-59-37-44 0,6 15-42 16,53 22 21-16,-46-22 34 16,46 22-50-16,0 0 8 0,0 0-10 15,0 0-38-15,-13-48 24 16,13 48-35-16,59-30 24 0,0 23-25 16,1 7 48-16,-1 11-27 15,-13 4 3-15,-7 11 50 0,-39-26 32 16,20 48 46-16,-20-4-35 15,-20-7-32-15,20-37-15 0,-66 52-36 16,1-12 13-16,-1-7-31 0,-6-7 5 16,-1-3-7-16,7-9-123 15,-7-6-138-15,14-5-136 16,7-6-108-16,52 3-12 16,-66-22 9-16</inkml:trace>
  <inkml:trace contextRef="#ctx0" brushRef="#br0" timeOffset="2812">4034 207 1201 0,'0'0'237'0,"39"55"54"0,-19-3 52 16,-14 3-35-1,-6 1-53-15,-6 3-76 0,-7 0-34 16,-14-2-66-16,-12-6-29 15,-14-3-38-15,-12 0-5 0,-8-3 3 16,-12-5-84-16,-14 1-127 16,1-8-107-16,-7 0-196 0,-8-3-102 15,1-3 3-15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37:20.57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7721 602 736 0,'33'22'175'0,"-33"-22"6"16,0 0 59-16,0 0 42 0,0 0 50 15,40 37 0-15,-40-37-46 16,33 41-62-16,-14-7-45 16,-19-34-35-16,27 51-58 0,-8-14-29 15,-19-37 8-15,7 45-14 16,-7-45 3-16,0 49-9 15,0-49-17-15,-13 40-25 0,13-40 13 16,-40 30-10-16,40-30-3 16,-52 18 8-16,52-18-8 0,-46 0-29 15,46 0 16-15,-53-22 10 16,27-7-37-16,6-1-24 16,7 0 37-16,13 30 7 15,-13-34 2-15,13 34 17 0,0 0-2 16,0 0-13-16,0 0 13 15,0 0 9-15,0 0-18 16,0 0 13-16,0 0-4 0,-33 42 0 16,33-42 17-16,-26 40-17 15,26-40 5-15,0 0 3 0,0 0 4 16,0 0-10-16,0 0-2 16,0 0-4-16,0 0 4 15,0 0 3-15,-33-18-69 0,13-15-26 16,7-9 19-16,13-2 26 15,-7 11 23-15,7 33 19 16,0-34-4-16,0 34-5 16,0 0 11-16,0 0 16 0,0 0 14 15,0 0 9-15,-19 45-6 16,-1-5 36-16,-6 5-22 0,26-45 10 16,-33 49-5-16,33-49 5 15,-46 44-18-15,6-18-10 0,40-26 8 16,-46 7 19-16,0-14 9 15,14-8-18-15,32 15-9 16,-60-44-8-16,21-9-25 0,0-10 11 16,6-7-13-16,6-5 5 15,1-6 2-15,0 0-1 16,0-2-1-16,-1 13-2 16,14 18-3-16,0 7-4 0,6 12 4 15,7 33 0-15,0 0-8 16,-19-26-10-16,19 26-43 0,0 0-62 15,0 0-101-15,0 0-201 16,0 0-220-16,-33 44-167 0</inkml:trace>
  <inkml:trace contextRef="#ctx0" brushRef="#br0" timeOffset="255">6420 776 1151 0,'0'0'189'16,"0"0"185"-16,-19 56 38 15,19-56-49-15,-7 56-53 0,7-56-23 16,20 74-32-16,-14-8-46 16,1-2-29-16,-1 6-27 0,-6-3-40 15,7-3-38-15,-14-1-26 16,-12-8-22-16,-8 0-25 15,-12-6-6-15,-7-12-121 0,46-37-176 16,-66 34-110-16,66-34-293 16,-65 3-249-16</inkml:trace>
  <inkml:trace contextRef="#ctx0" brushRef="#br0" timeOffset="465">6361 572 1766 0,'0'0'215'0,"0"0"-36"16,0 0-11-16,46-22-75 0,-46 22-9 16,0 0-60-16,0 0-8 15,0 0-12-15,0 0-31 0,0 0-320 16,0 0-329-16</inkml:trace>
  <inkml:trace contextRef="#ctx0" brushRef="#br0" timeOffset="1012">5756 620 1823 0,'0'0'247'16,"0"0"-58"-16,0 0-18 16,0 0 14-16,0 0-36 0,0 0 13 15,0 0-5-15,0 0-38 16,-46 11-40-16,0 11-26 0,-7 4-41 16,0 5 11-16,1 6-11 15,-7-4-9-15,6 0 8 0,-6 8 7 16,6-19-4-16,7 9-14 15,46-31 3-15,0 0-11 16,-39 40 3-16,39-40 9 0,0 0 5 16,-7 45-13-16,7-45 10 15,0 0-11-15,60 44 12 0,5-15-5 16,-6-2-2-16,7-5 9 16,-13 4 27-16,6 0 22 0,-7-4 12 15,-12 4 1-15,-40-26-5 16,0 0 40-16,46 48 57 0,-46-48 10 15,13 57 11-15,-26-13-39 16,13-44-44-16,-72 55-48 16,-14-18-13-16,-6-2-29 15,-20-21 31-15,-12-3 65 0,-8-11 6 16,14-11-13-16,0-7-50 16,19-16-31-16,7-14-5 0,7-15 12 15,19-12-17-15,7-10-34 16,13 4 33-16,19-5-28 0,14 1 12 15,7 6-41-15,12 5-223 16,7 8-194-16,7 2-80 0,0 16-198 16,-14 7-454-16</inkml:trace>
  <inkml:trace contextRef="#ctx0" brushRef="#br0" timeOffset="2217">3232 728 956 0,'46'26'334'0,"-46"-26"4"15,46 22-10-15,-46-22-13 16,46 26-62-16,-6-4-36 0,-40-22-38 16,59 30-67-16,-20-1-29 15,-39-29-13-15,0 0 9 0,46 46-7 16,-46-46 29-16,13 37-27 15,-13-37-34-15,-26 37-20 0,-20-8-12 16,-7-14 2-16,1-4-15 16,-7-7 14-16,6-8-13 15,7-7 4-15,7-11-5 16,6-15-18-16,13 0-2 0,20-11-6 16,7-1 24-16,12 1-7 15,8 7 14-15,-1 12 0 0,-26 29-8 16,33-34 15-16,-33 34-19 15,0 0 31-15,0 0-2 16,0 0 10-16,0 0 24 0,0 0-21 16,-7 52 26-16,-26-11-33 15,-6-4 1-15,-14 0-24 0,-6-3 11 16,-13-5-4-16,0-6-12 16,-1-12 16-16,8 0-11 15,-1-15 0-15,7-3 0 16,13-8 0-16,7-4 0 0,39 19-6 15,-46-37 13-15,46 37-14 16,-33-37 7-16,33 37 4 0,0 0-14 16,0 0 17-16,-20-34-15 15,20 34 3-15,0 0 5 0,0 0-4 16,0 0 16-16,0 0-12 16,0 0 23-16,0 0 9 15,-33 48-11-15,0-10 3 0,33-38-24 16,-39 45 16-16,39-45-9 15,0 0 6-15,-53 33-3 16,53-33-10-16,0 0 26 16,-52 7-26-16,52-7 6 0,0 0-6 15,-33-52-11-15,13 8 11 16,14-1-7-16,-1 4 16 0,7 41-25 16,0-37 16-16,0 37-7 15,0 0 7-15,0 0-4 0,0 0-8 16,0 0 23-16,0 0-16 15,0 0 14-15,0 0-13 16,-13 48 4-16,13-48 5 0,0 0-12 16,-20 45 16-16,20-45-12 15,0 0 9-15,0 0 3 16,0 0-19-16,0 0 10 0,0 0-3 16,0 0-49-16,0 0-24 15,-39-48 24-15,19 7 27 16,0 4 6-16,20 37 11 0,-19-37-2 15,19 37 10-15,0 0-9 16,-40 0 23-16,-6 22-6 0,-7 11 2 16,0 4 25-16,7-3 4 15,0 3 1-15,46-37-19 0,-59 45 63 16,59-45 48-16,-53 33 20 16,53-33-9-16,0 0-40 15,-46-7-13-15,46 7-37 16,0 0-15-16,-46-68-23 0,13 2-13 15,7-8 4-15,13-19-6 16,0-7-7-16,6-8-3 0,1 0 7 16,-1 11-8-16,7 16 4 15,0 17 3-15,-6 16-6 16,6 15-54-16,0 33-87 0,0 0-96 16,0 0-48-16,0 0-33 15,-46-7-136-15,6 18-133 0,40-11-105 16,-46 40 75-16</inkml:trace>
  <inkml:trace contextRef="#ctx0" brushRef="#br0" timeOffset="2680">1030 256 864 0,'-40'-15'280'15,"40"15"-7"-15,0 0 61 16,0 0-54-16,0 0-105 15,0 0-69-15,0 0 43 0,0 0 101 16,0 0-25-16,0 45-79 16,14 7-24-16,5 11-51 15,1 0-35-15,-7 8 22 0,0 3 6 16,7 0-31-16,-13-3-26 16,-1-12 18-16,-6-7 26 0,-6-3-6 15,6-49-14-15,-27 48-1 16,27-48-20-16,-59 37-10 0,-7-19 14 15,-6-7-10-15,0-11-12 16,-7-14 11-16,-6-1 4 0,-1-11 9 16,7-4 19-16,0 5 7 15,7-5 41-15,13 3 26 0,0 9 22 16,13 3-31 0,46 15-24-16,-59 0-2 0,59 0 7 15,-46 26-4-15,46-26-17 16,-33 60-21-16,20-8-22 0,13-4 15 15,0-48-13-15,6 62-19 16,-6-62 11-16,13 53-16 0,-13-53-8 16,0 0 21-16,0 0-34 15,0 0-175-15,0 0-102 0,0 0-63 16,0 0-87-16,0 0-224 16,46 19-274-16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08:53.98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484 1903 835 0,'0'0'262'16,"0"0"117"-16,0 0-30 0,0 0-33 16,0 0-96-16,-46 22-75 15,0 8-65-15,-7 10-23 16,-6 12-4-16,-6 7 7 0,5 15 1 16,1 11-19-16,13-4-27 15,13 1-4-15,20-8-1 16,13-1-10-16,20-6-6 15,19-12 11-15,14-10-5 0,19-12-11 16,14-7 11-16,-1-15 3 16,1-11-17-16,-1-11 26 0,-13-11-12 15,1-12 0-15,-1-14-10 16,-6-14-14-16,-7-23-3 0,0-15 7 16,-13-11 4-16,-7-11 7 15,-19-11 0-15,-13-4 14 16,-21 12-5-16,-5 18 9 0,-21 33 2 15,-19 33-6-15,-7 37-3 16,-26 30-2-16,-13 22-11 16,0 15 4-16,7 4-6 0,19-1-99 15,20 1-138-15,19-8-121 16,20-11-170-16,34-4-49 16</inkml:trace>
  <inkml:trace contextRef="#ctx0" brushRef="#br0" timeOffset="277">2791 0 1607 0,'13'45'285'16,"-33"29"0"-16,-26 36 3 0,-26 46-19 15,-27 43-38-15,-19 49-74 16,0 18-59-16,-1 22-48 16,8 11-22-16,19 0-8 0,26-10-15 15,33-5-9-15,26-14 8 16,47-23-4-16,26-21-25 16,32-27-136-16,20-22-157 0,20-21-258 15,14-23-253-15</inkml:trace>
  <inkml:trace contextRef="#ctx0" brushRef="#br0" timeOffset="881">3947 614 1330 0,'0'0'180'0,"0"0"25"15,0 0 21-15,0 0 30 0,0 0 39 16,-33 59-112-16,7 29-33 15,6 42-68-15,7 29-6 0,13 14-9 16,0 8-7 0,13 0-37-16,7-3 15 0,6-5-13 15,1-6-6-15,-1-12-3 0,7-11-14 16,-7-22 17-16,-6-15-8 16,-1-22-4-16,-5-22 0 15,-14-12-11-15,0-21 42 0,0-30-30 16,0 0 7-16,0 0-15 15,-33-48 12-15,6-15-21 0,21-22 13 16,19-22-14-16,13-15 10 16,27-18-14-16,19 10 14 0,20 16-5 15,13 18 1-15,14 26 9 16,5 25-13-16,1 30 8 0,-6 23-6 16,-14 21 11-16,-20 12-3 15,-13 11 5-15,-19 7 0 16,-20 0-2-16,-20 4 14 15,-20 0-14-15,-25-4 6 0,-21-4-18 16,-19 1 17-16,-20-12-5 16,-13-7-5-16,6-8-8 0,0-10-14 15,7-1-88-15,14-14-112 16,18-8-188-16,8-10-286 0,52 14-98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08:55.62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742 1256 608 0,'7'-59'137'16,"0"-4"57"-16,-14 4 100 0,-6 4-18 15,-13 7-41 1,-7 15-46-16,-26 18-17 0,-14 19-14 15,-6 14-29-15,-13 19-16 16,14 15-32-16,-1 14 16 0,6 12-25 16,14 3-20-16,13-3-11 15,13-4-14-15,27-1 2 0,19-13 14 16,13-9-25-16,33-14 11 16,14-18-20-16,12-16 2 15,14-10-14-15,-1-23-2 0,1-14 10 16,-14-11 10-16,1-16-15 15,-7-10-6-15,-14-22 22 0,1-16-10 16,-7-14-13-16,0-22 12 16,-6-15 7-16,-1-7-8 15,-12 11 3-15,-7 33 36 16,-14 29-8-16,1 34-22 0,-13 33-16 16,-7 37 21-16,-13 48-11 15,-14 30 7-15,1 22-20 0,-7 18 14 16,0 7 31-16,7 8 11 15,6-3-25-15,7-1-14 0,7-3 19 16,6-4 2-16,0-12-3 16,13-10-24-16,6-7 7 15,-5-9 1-15,-1-6-16 0,0-15-124 16,0-15-113-16,7-7-173 16,-20-41-226-16,19 44-131 15</inkml:trace>
  <inkml:trace contextRef="#ctx0" brushRef="#br0" timeOffset="241">1840 1286 1103 0,'0'0'360'0,"59"-37"-18"16,-6 15-30-16,6 3-62 15,13 8-72-15,13 0-76 0,7 7-30 16,14-3-26-16,5 0-16 16,-6-1-9-16,-13 1-16 0,-13-1-30 15,-13 8-108-15,-66 0-115 16,0 0-217-16,0 0-120 0,0 0-32 16</inkml:trace>
  <inkml:trace contextRef="#ctx0" brushRef="#br0" timeOffset="477">2228 946 888 0,'-27'-44'307'0,"27"44"37"16,0 0-71-16,0 0-91 15,0 0-46-15,0 0 168 0,0 0-51 16,0 0-60-16,-6 62-50 15,6 5-55-15,6 7-46 0,1-4-7 16,6 8-15-16,7-8-20 16,-1-4-5-16,1-7-109 0,0-7-189 15,-7-7-248-15,-13-45-224 16</inkml:trace>
  <inkml:trace contextRef="#ctx0" brushRef="#br0" timeOffset="744">3358 628 2006 0,'0'0'396'0,"0"0"-36"16,0 0-87-16,20 63-77 15,-14 0-77-15,1 3-53 0,6-3-35 16,0 0-29-16,0 0 8 16,7-8-2-16,0 1-33 0,-1-5-89 15,-6-3-74-15,7-3-107 16,-7-1-197-16,-13-44-272 0,13 52-24 16</inkml:trace>
  <inkml:trace contextRef="#ctx0" brushRef="#br0" timeOffset="3496">5014 1009 652 0,'0'0'143'0,"39"0"69"15,-39 0-28-15,46 11-50 16,-46-11 5-16,53 33-4 0,-7 0-12 16,-7 15 23-16,7 19-14 15,0 18-21-15,0 15-19 16,0 29-8-16,-6 19-14 0,-1 18-40 15,-13 11 16-15,1 8 54 16,-14-4 3-16,-7-4-13 16,-19-3-3-16,0 3-12 15,-20-7-6-15,-13-3-7 0,-13-12-10 16,-13-11 31-16,-7-11-37 16,-13-15 3-16,-7-14-16 0,-6-12-13 15,-6-11 7-15,12-11 20 16,0-11-33-16,14-7 0 0,6-7-5 15,20-9-6-15,6-10 5 16,14-3-8-16,0-9 7 0,39-14-7 16,0 0-5-16,-27 19-6 15,27-19-72-15,0 0-73 0,0 0-141 16,0 0-179-16,0 0-195 16,0 0-56-16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09:00.22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440 0 701 0,'0'0'199'0,"0"0"137"16,-19 56-10-16,5 18-31 0,8 22-19 16,-7 18-97-16,6 12-27 15,7 7-25-15,0-4-39 0,7 1-30 16,-1-5-18-16,1-10-32 0,6-12 10 16,0-3-5-16,0-11 1 15,0-15-8-15,-6-12-14 16,-7-10 18-16,0-11-21 0,0-8 22 15,0-33-18-15,0 0 7 16,-7 33 3-16,7-33-27 0,0 0-61 16,0 0-31-16,-32 4 13 0,32-4-3 15,-40-22 7-15,1-8 18 16,39 30-10-16,-53-52 18 0,14 8 22 16,-1-4 8-16,1 7 43 15,6 1-5-15,7-5 5 0,-7 5 12 16,13-1-36-16,0 4 30 15,20 37-9-15,-19-40 5 0,19 40 6 16,0 0-15-16,-20-37 45 16,20 37-52-16,0 0 30 0,0 0-4 15,0 0-29-15,0 0 34 16,0 0-25-16,0 0 55 0,0 0 16 16,0 0-29-16,0 0 36 0,0 0 7 15,39 29-1-15,-6 8-11 16,0 7-1-16,0 8-7 0,0 0-2 15,0 0-4-15,6 7-14 0,1 0 6 16,-1 0-29-16,-6-7-3 16,0-1 6-16,-7-6-27 0,0-8 26 15,-13-4-16-15,7-7-4 16,-20-26 4-16,0 0 33 16,20 26 56-16,-20-26 22 0,0 0 22 15,0 0-57-15,26-19-41 0,0-10-16 16,1-12-4-16,-1-7-9 15,0-7-6-15,14-5 6 0,-7 1-6 16,-1 11-5-16,-5 8 0 0,-1 6-13 16,-26 34-91-16,33-33-114 15,-33 33-193-15,33-22-185 0,-33 22-60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09:00.85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5263 1168 651 0,'0'0'172'0,"0"0"74"0,0 0-10 16,0 0-23-16,0 0-17 16,-33 15-97-16,33-15-41 0,-33 0-18 15,33 0-29-15,-32-4-16 0,32 4 11 16,0 0-6-16,0 0 3 16,-7-33-12-16,7 33 9 15,20-37-4-15,-20 37-15 0,46-30 19 16,-7 8 10-16,1 11-6 0,-1 4 58 15,-13 14-5-15,-26-7 1 16,33 26 11-16,-13 7-1 0,-7-3 6 16,-20 3-5-16,1 4-7 0,-20-4-29 15,-1-3 8-15,1-1-3 16,-7-7-8-16,-6-3-4 0,6-8 27 16,-7 0 37-16,1-7-26 0,6-4-18 15,33 0-8-15,-39-26-4 16,6-4-5-16,13-3-18 15,0-4-11-15,1-7-3 0,-1-4-4 16,7-4 7-16,-7-7-63 0,0-4-42 16,7 0-43-16,0-3-172 15,0 7-75-15,6 7-75 0,1 8-26 16</inkml:trace>
  <inkml:trace contextRef="#ctx0" brushRef="#br0" timeOffset="189">5171 614 920 0,'33'18'173'16,"-33"-18"65"-16,0 0 30 0,0 0-82 16,0 0-86-16,0 0-38 0,0 0-37 15,0 0-10-15,0 0-114 16,7 30-169-16,-7-30-129 0,-27 29-81 15</inkml:trace>
  <inkml:trace contextRef="#ctx0" brushRef="#br0" timeOffset="764">4350 676 798 0,'0'0'217'16,"0"0"-60"-16,0 0 117 0,0 0-36 16,0 0-2-16,6 37-117 0,7 11 9 15,7 8-38-15,0-1-20 16,-7 4-38-16,0-3-4 0,-6-4-20 16,-7-4-8-16,-7 3 14 0,-6-6-8 15,-13-1-10-15,26-44-2 16,-46 41-33-16,6-16-36 15,40-25 29-15,-46 12-13 0,46-12-38 16,-46-4 46-16,46 4 12 0,0 0-4 16,-46-44-14-16,46 44 14 15,-26-45 18-15,26 45 18 0,0 0-5 16,0 0 4-16,0 0 17 0,0 0 12 16,0 0 16-16,0 0 6 15,0 0 17-15,0 0 2 0,-33 41-12 16,-6-4-21-16,-14 0-21 0,1 0-15 15,-14-8 31-15,7-3-29 16,-7-4-7-16,7 0 12 16,0-11-4-16,6-3 52 0,14-4-62 15,-1-8-10-15,40 4 6 0,-39-22-11 16,39 22 8-16,0 0-9 16,-20-41 11-16,20 41 21 0,0 0 1 15,0 0 1-15,46-22 12 0,-13 18 11 16,-33 4 8-16,39 30-6 15,-39-30 4-15,27 48 0 0,-21-4-18 16,-6 0-7-16,-13-7 17 0,-7 4-15 16,20-41-15-16,-46 41-115 15,0-12-142-15,0-14-99 0,0-8 4 16,0-7-2-16,0-7-34 16</inkml:trace>
  <inkml:trace contextRef="#ctx0" brushRef="#br0" timeOffset="956">3863 824 1528 0,'53'11'262'0,"6"-3"13"15,7-5-89-15,0 1-76 16,-1-8-65-16,1 1-19 0,0-8-138 15,-7 0-253-15,-7-1-231 16,1-6-83-16</inkml:trace>
  <inkml:trace contextRef="#ctx0" brushRef="#br0" timeOffset="1172">3758 1201 1589 0,'-52'41'284'0,"6"3"51"0,0 4-55 16,-7 4-92-16,-6 0-92 0,6-1-51 16,-6 1-16-16,0 3-109 15,7-3-179-15,-8 0-231 0,14-4-190 16</inkml:trace>
  <inkml:trace contextRef="#ctx0" brushRef="#br0" timeOffset="4704">5257 34 153 0,'6'-8'107'0,"7"1"-10"16,-13-4 1-16,0 11-12 15,7-8 10-15,-7 8-12 0,0 0 20 16,0 0 34-16,0 0 15 16,0 0-27-16,0 0-30 15,0 0-23-15,-33 15-15 0,-6 7-13 16,-1 0-21-16,-19 12 42 16,0 6 30-16,-13 1-11 0,-14 3-20 15,1 1-21-15,-7-1-4 0,0 0-15 16,-13 1-18-16,13-1-2 15,6-3-179-15,14-4-213 0,0-8-156 16</inkml:trace>
  <inkml:trace contextRef="#ctx0" brushRef="#br0" timeOffset="5084">3187 377 1055 0,'0'0'202'15,"0"0"73"-15,6 41 51 16,-6 7-67-16,0 7-1 0,0 8-96 16,0 0-72-16,0 0-50 0,7 0-6 15,-7-4-27-15,6-4-5 16,-6-3-126-16,0-8-134 0,-6-7-119 15,6-37-98-15,-7 37-27 16,7-37 35-16</inkml:trace>
  <inkml:trace contextRef="#ctx0" brushRef="#br0" timeOffset="5608">2976 780 718 0,'0'0'131'16,"0"0"77"-16,0 0 20 15,0 0-16-15,-19 29-53 0,-1 1 1 16,0 0-6-16,0 3-58 16,-6 0-14-16,-7-3-36 0,-13 7-10 15,-13-4-8-15,-7-4-22 16,1 1 4-16,-14-4-21 0,0-4 19 15,0-4 11-15,-6-3-25 16,6-7 3-16,13-12 3 0,0-3 14 16,7-5-14-16,7-6-17 0,19-8-7 15,33 26-13-15,-33-44 4 16,20 7 16-16,13 0 12 0,0 37 5 16,33-44-13-16,0 14 19 0,13 12-17 15,0 10 15-15,0 4-24 16,0 8 20-16,0 4 11 15,-46-8-27-15,46 18 31 0,-46-18-11 16,0 0 2-16,6 37 26 0,-6-37-22 16,-33 41-14-16,-6-12 18 15,-14-3-17-15,-12-8-6 0,5-6 11 16,1-5 63-16,0-7-42 0,7-7 32 16,6-12-16-16,13-7-13 15,0-3 15-15,0-12-16 0,13-3-18 16,1-4 6-16,5-8-31 15,8 5 30-15,-1 2-17 0,7 1-4 16,7 4 15-16,-1-4-154 16,14-4-187-16,-7 4-175 0,7 4-81 15</inkml:trace>
  <inkml:trace contextRef="#ctx0" brushRef="#br0" timeOffset="5805">2503 174 1407 0,'33'11'175'16,"-33"-11"9"-16,0 0-100 15,0 0-39-15,0 0-192 0,0 0-226 16,0 0-101-16</inkml:trace>
  <inkml:trace contextRef="#ctx0" brushRef="#br0" timeOffset="6016">2280 510 840 0,'0'0'299'0,"19"-37"-2"16,-19 37 32-16,33-26-87 0,7 12-107 16,-7 14-63-16,-7 14-28 0,-26-14-31 15,26 48-68-15,-19 0-149 16,-14 4-201-16,-19 0-81 0,-14 3-61 16</inkml:trace>
  <inkml:trace contextRef="#ctx0" brushRef="#br0" timeOffset="6328">1287 865 831 0,'0'0'33'0,"0"0"63"0,0 0 111 15,0 0 43-15,-39 7-46 0,6 8-31 16,-6 4 2-16,-1-1 6 16,-12 4-41-16,-14 0-58 0,0-3-13 15,-19-1-14-15,6-3-18 16,-6 4-27-16,-7-12-10 0,0 4 17 16,6-7-14-16,7-4-15 15,0 0 18-15,14 0 0 0,6-4-15 16,0-3-107-16,6-1-76 0,53 8-145 15,-39-7-179-15,39 7-70 16</inkml:trace>
  <inkml:trace contextRef="#ctx0" brushRef="#br0" timeOffset="6492">847 1312 1747 0,'46'7'223'15,"7"1"53"-15,-14-5 4 0,1 5-68 16,-40-8-99-16,39-4-57 16,-39 4-43-16,53-11-228 0,-7-4-252 15,-7 0-248-15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09:08.54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 0 546 0,'0'0'112'16,"0"0"-3"-16,0 0 106 15,0 0 52-15,-13 29 6 0,13 23-38 16,6 22-48-16,14 22-65 16,0 30-44-16,6 33 7 0,7 25 8 15,6 19 5-15,7 23 12 16,0 3-20-16,0 7 13 0,0-7 23 16,-6-7-41-16,-1-11-21 15,1-8-17-15,-7-11 27 0,-1-11-19 16,1-15-20-16,-6-11-10 15,-8-22-6-15,1-14 5 0,0-16-16 16,-7-22 7-16,-7-14-10 16,1-15-9-16,-7-15 7 0,0-12 6 15,0-25 2-15,0 0-16 0,0 0 8 16,0 0-7-16,0 0 13 16,-39-18-4-16,12-12-22 15,8-7-4-15,-8-3-26 0,1-5-31 16,0-10-3-16,-1 0-3 15,1 3 8-15,-7-4 19 0,-6 5-1 16,13 3 5-16,-1 7 18 0,-6 0-3 16,7 1 22-16,0 3 21 15,26 37 0-15,-26-44-2 0,26 44-17 16,-27-45 11-16,27 45 5 0,0 0-2 16,-19-33-6-16,19 33-2 15,0 0 15-15,0 0-16 16,0 0 0-16,0 0 9 0,0 0 0 15,0 0 13-15,19 41 21 16,8-1 12-16,-8 5-2 0,14 6 11 16,0 1 21-16,0 3-37 0,6 1-1 15,1 3-14-15,-7-7-3 16,6-4 5-16,0-8 1 0,-6 1-9 16,-6-8-3-16,5-7 8 15,1-7 5-15,-6-1-1 0,5-7-10 16,1-7-4-16,0-8 0 0,0-3 2 15,6-12-12-15,-6-3-12 16,0-11 2-16,-7-11 9 16,1-16 2-16,-8-2 6 0,1-9-7 15,-7 9-3-15,0 6-11 0,1 8 11 16,-1 15 0-16,-13 33-5 16,6-41-9-16,-6 41-59 0,0 0-62 15,0 0-82-15,0 0-119 0,0 0-107 16,46-18-73-16,-6 18-22 15</inkml:trace>
  <inkml:trace contextRef="#ctx0" brushRef="#br0" timeOffset="1011">1969 4215 562 0,'0'0'181'16,"26"-29"21"-16,-26 29 19 15,26-34-31-15,-26 34 8 16,20-33 2-16,-20 33-87 0,0 0-68 15,0 0-17-15,0 0-2 0,-39-3-26 16,-7 10 8-16,0 11 9 16,-7 8-29-16,7 4 6 0,-6 3 23 15,6 0-5-15,0 1-7 16,0 3 17-16,13-8-8 0,0 4-9 16,33-33-5-16,-13 37 30 0,13-3-22 15,0-34 2-15,26 33 15 16,-26-33-18-16,46 22-7 15,0-4 12-15,0-7-15 0,-7-3-4 0,-6-4 22 16,0 3-24-16,-7-3 0 16,-26-4 29-16,0 0-18 15,40 3 39-15,-40-3 53 0,0 0-16 16,0 0-41-16,0 0 5 0,0 0-32 16,0 0-10-16,-46 15 15 15,-7 0-22-15,1 0-6 0,6 3 25 16,-7 8-12-16,-6 4 3 0,13-1-18 15,7 4 22-15,12 1 4 16,1 3-5-16,13 0 0 0,13-1-22 16,6-2 21-16,14-5 10 0,-20-29-8 15,40 37 3-15,-8-11 17 16,1-11-38-16,7 0 11 16,-14-8 14-16,-26-7 16 0,33 4 34 15,-33-4 35-15,0 0-51 0,0 0-30 16,0 0-7-16,0 0-1 15,0 0-7-15,-33-34 4 0,-6 9 2 16,-14 2-14-16,-6 1 2 0,-7 4-8 16,0-1 5-16,-6-3 11 15,6 0 1-15,7 0-9 0,-6 0-6 16,5-4-11-16,8-4-16 0,6-3-12 16,13 0 24-16,0 3 4 15,13 1-8-15,20 29-33 16,-13-41 22-16,13 41 24 0,7-33 12 15,-7 33-20-15,0 0 13 16,26-22 5-16,7 18 15 0,-7 8 5 16,-26-4 0-16,40 33-4 0,-14 0-11 15,0 0 0-15,1 4 10 16,-1 0 3-16,-6-4 1 0,-1 1-2 16,1 3 1-16,6-11 6 0,-26-26 4 15,20 40-10-15,-7-7-2 16,-13-33 2-16,-6 41 11 0,-14-4-4 15,-6-4-12-15,-7-7-15 16,-13 0 10-16,-7-8 5 0,1 5 4 16,-8-9-3-16,-5-3-9 15,-1-7 3-15,-6-4-14 0,-1-4 3 16,8-7 8-16,6-7 9 0,-1-8-3 16,8-3-1-16,6-5-10 15,6-3-1-15,8-3 6 0,-1-1-12 16,6-7-62-16,8 0-75 0,6 0-174 15,-1 4-186-15,8-1-60 16</inkml:trace>
  <inkml:trace contextRef="#ctx0" brushRef="#br0" timeOffset="1197">319 4237 1051 0,'7'-40'72'0,"-7"40"95"16,0 0 43-16,53-41-26 0,-1 12-46 16,7 6-53-16,14 5-33 15,-1 7-24-15,0 0-210 0,0 0-246 16,-6 0-168-16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09:11.80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4180 173 955 0,'-46'11'185'0,"0"19"50"15,-7 11-1-15,0 21-51 16,1 16-60-16,-1 11 7 0,14 7-51 15,19-8-23-15,7-3 0 16,20-7 28-16,19-8 79 16,20-7-75-16,20-15-35 0,6-4-9 15,13-14-15-15,20-8-20 16,-6-11 1-16,0-7-2 16,-14-12-4-16,0-6 0 15,-12-12-13-15,-14-15-8 0,-13-14 33 16,-7-27-23-16,-13-17 16 15,-12-16-9-15,-8-11 12 16,-12-3-8-16,-8 4-20 0,-18 14 16 16,-14 22 9-16,-7 30 3 15,-13 26-22-15,-13 22 6 0,1 22 0 16,-1 22 17-16,7 8-7 16,6 7 1-16,7 3-3 15,19 5 2-15,7-8-28 16,14 0 5-16,-1-8-96 0,20-40-229 15,-7 56-257-15,7-12-124 16</inkml:trace>
  <inkml:trace contextRef="#ctx0" brushRef="#br0" timeOffset="344">4009 1326 1487 0,'0'0'283'0,"6"-44"60"15,-6 44-25-15,0 0-98 16,0 0-96-16,0 0-50 0,0 0 20 15,0 0 16-15,-46 40-38 16,0 12-18-16,0 11-11 16,-6 7-7-16,-1 0-21 0,-6 8-7 15,6 3-11-15,-6-3 7 16,7 3-4-16,-14-3-113 16,7-1-136-16,-7-7-156 15,0-7-150-15,7-11-99 0,7-8 49 16</inkml:trace>
  <inkml:trace contextRef="#ctx0" brushRef="#br0" timeOffset="723">3135 2316 1607 0,'-59'26'302'16,"6"0"-20"-16,0 3-46 0,1 8-53 15,6 11-73-15,0 11-47 16,13 12-15-16,7 6-19 0,19 5-19 16,14-9 12-16,26-6-2 15,19-8 4-15,27-11-13 16,13-7 5-16,13-8-2 0,7-15-7 16,0-14-7-16,-1-8 0 15,-12-18 4-15,-7-15-17 0,-13-18 1 16,-14-19-33-16,-19-18-1 15,-6-12-8-15,-20-14 31 16,-7-11 23-16,-13-1 0 16,-13 5 0-16,-14 25 8 0,-6 19-15 15,-19 29 4-15,-14 26 8 16,-13 26 4-16,-6 19-9 0,6 14-8 16,7 7 8-16,13 5-58 15,13 3-188-15,13 0-190 16,26-7-240-16</inkml:trace>
  <inkml:trace contextRef="#ctx0" brushRef="#br0" timeOffset="995">4449 1326 2022 0,'6'-44'193'16,"-6"44"65"-16,0 0-6 0,0 0-35 15,40 29-70-15,6 19-58 16,-7 15-41-16,14 11-18 16,-1 11-12-16,8 4-14 0,5-1-4 15,1 1 4-15,6 0-11 16,-6-12-51-16,0-3-185 15,-1 0-209-15,1-11-384 16</inkml:trace>
  <inkml:trace contextRef="#ctx0" brushRef="#br0" timeOffset="1659">5244 1899 1482 0,'0'0'311'0,"0"0"-37"16,0 0-61-16,0 0-63 0,-33 40 24 16,-19 19-11-1,-8 12-26-15,-5 17-39 0,-1 16-41 16,13 10-23-16,14 1-18 15,19-1 0-15,27-7-11 0,32-11 8 16,20-14-13-16,27-12 0 16,26-11 7-16,6-18 4 15,7-8 0-15,0-15-11 0,-7-14 4 16,-20-11-11-16,-6-23 0 16,-19-14-8-16,-14-26-16 0,-20-12-4 15,-19-14 29-15,-20-11 8 16,-20-7-6-16,-26-1-4 0,-19 8-12 15,-21 15 31-15,-26 18-2 16,-12 18-23-16,-14 16-112 16,0 29-157-16,0 18-221 15,13 19-269-15</inkml:trace>
  <inkml:trace contextRef="#ctx0" brushRef="#br0" timeOffset="2124">3030 3092 1051 0,'0'0'265'0,"0"0"59"15,0 0-37-15,0 0-113 0,0 0-81 16,0 0 13-16,0 0 72 16,-60 66-19-16,1 19-48 15,-6 11-19-15,-14 12 11 0,6 10-19 16,-12 4-11-16,0 3-19 16,-1 5-37-16,7-5-21 0,14-6 4 15,-1-9-7-15,20-10-12 16,0-19-163-16,6-10-259 15,14-20-250-15,13-14-34 0</inkml:trace>
  <inkml:trace contextRef="#ctx0" brushRef="#br0" timeOffset="2496">2024 4422 1721 0,'-52'33'239'16,"-1"8"-1"-16,14 11-24 15,6 10-92-15,13 9-55 16,13-1-15-16,21 0-5 0,5-4 4 16,27-3-2-16,13-11-21 15,20-11-19-15,7-19-5 16,12-11 1-16,7-15-3 15,1-14 5-15,-1-19-5 0,-7-15-6 16,-12-11 4-16,-7-11-10 16,-20-14 13-16,-20-19 6 0,-13-4 12 15,-19-15-15-15,-20 1-6 16,-13 10-3-16,-14 23 12 16,-12 21-12-16,-14 27 0 0,-6 26 11 15,-1 21-8-15,1 12 0 16,6 15-179-16,20 3-140 15,46-33-235-15,-26 55-136 16</inkml:trace>
  <inkml:trace contextRef="#ctx0" brushRef="#br0" timeOffset="2792">3680 2634 1544 0,'0'0'261'0,"-33"11"47"0,33-11-23 16,-26 74-38-16,19 14-52 15,7 16-30-15,7 7-61 16,13 7-43-16,6 0-30 0,0 4-15 15,20-4-19-15,-6 4 3 16,6-4 0-16,-7 1 0 0,1-8-43 16,-14-8-178-16,-6-11-273 15,-7-14-345-15</inkml:trace>
  <inkml:trace contextRef="#ctx0" brushRef="#br0" timeOffset="3188">3890 4060 1777 0,'-59'-15'201'16,"13"26"39"-16,0 15 6 15,0 22-49-15,0 11-70 16,7 19-45-16,6 7-30 15,13 11-29-15,14 4-5 0,19-1-13 16,13-10 7-16,14-4-6 16,12-15-10-16,20-14 10 15,1-16-6-15,6-14 0 0,-1-11-7 16,-12-15 7-16,0-15 9 16,0-14-9-16,-7-16 6 0,0-18-15 15,-20-10 13-15,-6-16-12 16,-7-18 5-16,-19-15 3 15,-14-8 0-15,-12 1 4 0,-14 15-1 16,-7 14-7-16,-6 30 0 16,-19 22 4-16,-8 25-5 15,1 20-72-15,0 21-122 16,6 16-160-16,20 6-183 0,20 12-108 16</inkml:trace>
  <inkml:trace contextRef="#ctx0" brushRef="#br0" timeOffset="3556">5888 3048 1156 0,'0'0'276'0,"0"0"-47"16,0 0-52-16,0 0 95 0,0 0 26 16,0 0-76-16,-20 37-83 15,1 11-20-15,-1 14 14 16,7 12-16-16,-7 11-16 15,0 8-35-15,7 6-34 0,-7 5-4 16,7 10-10-16,0-3-18 16,0 4-6-16,0-1 12 15,0-7-102-15,-7-14-158 0,7-8-323 16,-7-11-316-16</inkml:trace>
  <inkml:trace contextRef="#ctx0" brushRef="#br0" timeOffset="3939">5310 4189 2170 0,'-53'8'287'0,"7"14"-68"0,7 15-64 16,6 14-51-16,13 12-43 15,7 0-22-15,26 0-3 0,13 3-17 16,20-7-3-16,14-7-11 16,12-7 15-16,7-9-18 15,0-13-5-15,-1-9 3 0,-5-14 0 16,-8-14-5-16,-12-12-10 16,0-7-7-16,-14-15 5 15,-6-15-4-15,-7-19-2 0,-6-10 8 16,-7-19 15-16,-13-3 14 15,-13-1-14-15,-13 15-11 16,-7 19 18-16,-20 26 3 0,-6 18-18 16,-7 22-1-16,-6 19 2 15,13 18-44-15,6 11-174 0,53-33-216 16,-39 63-178-16,32-15-98 16</inkml:trace>
  <inkml:trace contextRef="#ctx0" brushRef="#br0" timeOffset="4295">6243 2512 980 0,'-40'26'234'0,"40"-26"61"16,-26 40-23-16,13 1 7 0,26 7-36 15,13 4-59-15,14 11-59 16,12 10 10-16,8 12-45 16,5 12-24-16,1 6-21 0,0 4-26 15,-7 4-12-15,0-4 3 16,0 4-3-16,-13-4-14 0,0-3 14 15,0-8-11-15,0-8-2 16,-6-3 6-16,-1-15-9 0,0-10-116 16,1-12-121-16,-1-11-163 15,-39-37-230-15,46 25-135 16</inkml:trace>
  <inkml:trace contextRef="#ctx0" brushRef="#br0" timeOffset="4712">7557 3927 1776 0,'-59'-7'251'16,"13"18"11"-16,7 11-59 15,6 18-34-15,6 12-49 0,1 15-35 16,6 10-40-16,7 5-26 16,13 2-19-16,13 5 2 15,7-8 16-15,20-3-8 0,12-8-23 16,14-11 18-16,13-11 2 16,0-11-7-16,-1-7-3 0,-5-12-2 15,6-14 5-15,-14-15-11 16,-6-11 1-16,-6-15 15 0,-7-11-13 15,-13-15-4 1,-13-18 17-16,-14-12-2 0,-12-10-14 16,-14-8 11-16,-26 4 12 15,-13 7-12-15,-7 23-12 0,-19 17 20 16,-21 20-8-16,14 14-24 16,-13 22-125-16,7 8-186 0,6 7-231 15,13 15-153-15</inkml:trace>
  <inkml:trace contextRef="#ctx0" brushRef="#br0" timeOffset="6316">296 4152 962 0,'0'0'293'0,"0"0"-24"16,0 0-94-16,0 0-89 0,0 0-14 15,0 0 6-15,0 0-27 16,0 0-21-16,-13 37-13 0,13-37-4 15,-20 48 18-15,20-48-29 16,-33 45 9-16,33-45 8 16,-52 37-16-16,12-19-3 15,40-18 6-15,-46 4-10 0,46-4 16 16,-39-19 1-16,39 19 3 16,0 0 25-16,-33-44-15 15,33 44 22-15,-20-44 51 0,20 44-7 16,0 0-17-16,0 0 36 15,0 0-31-15,0 0-20 16,20 37-24-16,-7 18-8 0,7 15-8 16,-7 11-9-16,7 4-5 15,-1 4-22-15,8 0-43 16,-1-4-235-16,0-8-380 16,7-18-225-16</inkml:trace>
  <inkml:trace contextRef="#ctx0" brushRef="#br0" timeOffset="6784">578 2246 1606 0,'0'0'191'16,"-39"-30"148"-16,39 30-12 15,0 0-80-15,-33 48-39 16,13 8-79-16,14-1-50 0,12 4-50 15,1 0-8-15,13 4-4 16,13 0-17-16,6-4-164 0,7 4-261 16,7-11-316-16,6-4-151 15</inkml:trace>
  <inkml:trace contextRef="#ctx0" brushRef="#br0" timeOffset="7448">1130 114 903 0,'0'0'175'16,"-46"48"57"-16,46-48-43 16,-39 59-22-16,26-11-35 0,13-7-7 15,6-4-20 1,-6-37 9-16,46 44 11 0,7-11-37 16,6-18-51-16,0-7-6 15,7-12-16-15,-7-11-15 0,0-7-9 16,-6-11 26-16,-1-4-5 15,-19-4-19-15,-6-7 24 16,-14 4 35-16,-13-4-7 0,-20 11-3 16,20 37-13-16,-46-30-22 15,0 23-1-15,-13 25-10 16,0 16 4-16,0 10-163 0,6 11-246 16,14 1-247-16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09:21.01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204 948 1018 0,'0'0'173'0,"0"0"-4"0,0 0-23 15,0 0 84 1,0 0-82-16,0 0-45 0,0 0-41 15,26 41-32-15,-13-8-7 16,-6-4-8-16,-7-29 0 0,-14 37 5 16,14-37-25-16,-52 30 26 15,19-15-19-15,-6-12 11 16,39-3-30-16,-46-7 24 0,46 7-11 16,0 0 9-16,-40-41-5 15,20 8 3-15,20 33 26 16,-6-41-18-16,6 41 19 0,0 0-30 15,0 0 58-15,0 0 14 16,0 0-38-16,26 26 7 16,14 15-34-16,-21 14 15 15,8 4-36-15,-1 8 16 0,0-1-10 16,-6 5 4-16,13-5 10 16,-14-7-130-16,1-3-238 0,6-12-217 15,-6-11-88-15</inkml:trace>
  <inkml:trace contextRef="#ctx0" brushRef="#br0" timeOffset="379">683 113 738 0,'27'-33'185'0,"-27"33"56"16,19-26 60-16,-19 26-98 0,0 0-55 15,0-33-56 1,0 33-33-16,0 0-52 0,-46-19 12 15,7 12-14-15,-7 14 32 16,0 15-2-16,-7 8 8 0,14 10 18 16,6 1-8-16,7 7-11 15,13-4-37-15,6 5-1 0,14-5 4 16,12 0 6-16,1 1-10 16,19-5-144-16,-6 1-161 0,20-4-123 15,-7 0-34-15,0 7 16 16</inkml:trace>
  <inkml:trace contextRef="#ctx0" brushRef="#br0" timeOffset="792">874 1269 787 0,'0'0'211'0,"0"0"56"0,0 0-3 16,0 0-26-16,0 0-33 16,0 0-41-16,0 0-28 15,39 8-63-15,1-5-25 0,-40-3-25 16,46-3-13-16,-7-5-15 16,-39 8 5-16,33 0-12 0,-33 0-80 15,0 0-60-15,0 0-31 16,0 0-18-16,39 41-13 0,-39-41 5 15,-13 44 86-15,13-44 16 16,-26 45 57-16,26-45 33 16,-59 44-13-16,26-14 25 0,33-30 18 15,-39 22 87-15,39-22 63 16,0 0 43-16,0 0-7 0,0 0-27 16,0 0-20-16,0 0-35 15,0 0-59-15,0 0-30 16,0 0-5-16,46 0-23 0,0-8-98 15,-7 1-145-15,0-4-154 16,1-4-100-16</inkml:trace>
  <inkml:trace contextRef="#ctx0" brushRef="#br0" timeOffset="1272">1899 715 710 0,'0'0'161'0,"0"0"77"0,0 0-34 16,0 0-29-16,-46 15-8 16,0 0-45-16,-7 3-14 0,14 4-44 15,39-22-23-15,-46 45-24 16,46-45-7-16,-33 44 7 0,33-44-10 15,0 0-13-15,13 52 10 16,-13-52-25-16,53 37 13 0,-14-15-12 16,14-18 24-16,-20-4-10 0,13-8 9 15,-46 8-18-15,39-11 27 16,-39 11-5-16,0 0 12 16,0 0-2-16,0 0 3 0,0 0-1 15,0 0-8-15,0 0 0 16,0 0 17-16,-52 41 13 0,-8-4-32 15,1 7 58-15,13 4 34 16,7 0-28-16,19 4-17 0,7 0 7 16,13-4-14-16,20-4 0 15,19-11-45-15,7-3 18 0,20-4-13 16,0-4-23-16,-1-11 14 0,-6-8-36 16,0-6-22-16,-6-5-56 15,-7-6-61-15,0-5-112 0,-7-7-110 16,-12-7-45-16,-8 3-38 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09:25.65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346 11 1393 0,'0'0'18'0,"-27"8"23"16,-5-5 12-16,-1 12 44 0,7 4-18 16,-14 6-12-16,7 9-7 15,0 3-12-15,1 7 10 0,5 0 17 16,8 4 4-16,-1 4 7 15,0-4-33-15,20-4-12 0,0 1-13 16,13-8 24-16,7-4-32 16,13-7-14-16,13-4 1 15,-7-15-2-15,7-3-3 0,7-8-19 16,-7-3 20-16,0-4 2 16,-7-8 1-16,7-3-9 0,-6-7-3 15,-1-8 8-15,-13 0-7 0,7-8 14 16,-13-3-25-16,-7 0 22 15,0-3-21-15,-13-1-35 0,-13-4 19 16,-7 8-14-16,-6 8 34 16,-13 7 4-16,-7 18 1 0,0 11-2 15,-7 15 11-15,-6 11-19 16,6 12 10-16,7 3 21 16,0 7-52-16,14-3-99 0,5-1-69 15,14-3-94-15,13-7-62 0,0-30-33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09:25.99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501 0 1367 0,'0'0'106'0,"0"0"75"16,-40 48 47-16,7 26-18 16,-6 18 21-16,0 15-54 0,-7 15-33 15,6 15-16-15,-12 11-14 16,6 22-21-16,0 11-36 0,0 0-18 15,13-4-17-15,6-7-22 16,14-7 11-16,13-19-9 16,20-11-9-16,6-19-46 0,14-21-69 15,19-16-27-15,13-21-59 0,14-12-103 16,6-22-216-16,13-14-126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09:27.55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342 0 1314 0,'0'0'77'0,"0"0"40"15,0 0 0-15,0 0 33 16,0 0 21-16,0 0-35 15,13 34-76-15,-7-1-28 0,-12 0 5 16,-7 0-3-16,-1 1-11 16,1-5 1-16,-13-7-2 0,26-22-8 15,-33 26-14-15,0-7 10 16,0-8-21-16,7-7 17 0,-7-4 1 16,14-4 8-16,-8-7-10 15,27 11-11-15,-26-30 6 16,6-3 16-16,1 3-16 0,19 30-5 15,-14-44 14-15,8 18-9 16,6 26 27-16,0 0-1 0,0 0 12 16,0 0 97-16,0 0-25 0,26 8 12 15,0 17-19-15,1 12-19 16,-1 11-24-16,0 4 13 0,1 4-18 16,-8-1-10-16,1 8-1 15,0-4-19-15,-7-4-8 0,0-3-7 16,0-8 0-16,-6-3-10 15,6-4-3-15,-7-4 12 0,-6-3-9 16,7-1-5-16,0 1 12 16,-14-1-2-16,7 1-5 15,0 0 5-15,-7-5-2 0,7-2-8 16,0-23 8-16,0 22-3 0,0-22-8 16,0 0 11-16,0 0-15 15,0 0-49-15,0 0-20 0,0 0-37 16,0 0-74-16,0 0-144 15,0 0-143-15,0 0-145 0,0 0 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32:53.50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675 465 469 0,'0'0'142'0,"0"0"55"15,20-33 9-15,-20 33 45 16,0 0-25-16,0 0 29 0,0 0-40 16,0 0 1-16,0 0-44 15,0 0-45-15,0 0-34 0,0 0-21 16,0 0-8-16,0 0-20 15,0 0-10-15,0 0 81 0,33 0 19 16,-33 0-13 0,32 33-17-16,-12-3-35 0,0 11-1 15,-7-4-22-15,0 0 5 16,-6 3-16-16,6-3-14 0,-7 4-4 16,1-4-6-16,6-4-11 15,-6-7 4-15,-7-26-4 0,0 0 8 16,13 33-31-16,-13-33-130 15,0 0-209-15,0 0-279 0,0 0-280 16</inkml:trace>
  <inkml:trace contextRef="#ctx0" brushRef="#br0" timeOffset="568">1188 225 1045 0,'19'-44'274'0,"-19"44"21"0,0-41-72 16,0 41-34-16,-19-40-20 15,19 40-49-15,-46-34-28 16,0 9-37-16,-7 6 5 0,-6 8 3 15,-13 7 18-15,-1 4-19 16,-12 4 11-16,-7 7-28 0,13 8-17 16,-6 10-14-16,-8 8-14 15,7 4 6-15,7 10-15 0,7 1 80 16,13 7-30-16,6 0 7 16,20 8-2-16,14-1 4 0,12 5 0 15,27 2-21-15,13 1 11 16,19 0 2-16,14-4-21 15,19 1 6-15,14-9-8 0,20-6-25 16,0-12 32-16,-1-11-32 16,7-7 0-16,-14-7 11 0,8-15-11 15,-1-16 8-15,-6-10-2 16,-6-18 7-16,-1-16-14 16,-13-18 7-16,-13-11 10 0,-20-14-5 15,-6-5-5-15,-21 4-3 16,-18 4 3-16,-14 11 5 0,-20 11-5 15,-13 4 6-15,-13 11-2 16,-13 7-4-16,0 12-4 0,-7 3 0 16,0 11 0-16,1 11-22 0,4 0-70 15,9 12-68-15,12-1-111 16,40 4-132-16,-46 7-109 0,46-7-126 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09:33.78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539 0 964 0,'0'0'19'0,"0"0"40"0,0 0 25 15,14 34-10-15,-14-34-7 16,0 40-20-16,0-10-37 16,0-30 7-16,-7 37-12 0,7-37-9 15,-13 37 11-15,13-37 4 16,0 0-11-16,-53 33 8 0,14-11-1 16,39-22-7-16,-53 5-6 15,13-5 14-15,40 0-8 16,-46-23-32-16,46 23 32 15,-33-34 30-15,33 34-59 0,-26-40 54 16,26 40-9-16,0 0-54 16,0 0 27-16,0 0 36 15,0 0-8-15,0 0-17 0,0 0 14 16,26-8 13-16,-26 8-39 16,33 19 32-16,-33-19-27 15,0 0 7-15,0 0-9 0,39 37 11 16,-39-37 32-16,0 0-38 15,0 0-13-15,0 0 25 0,-19 40-17 16,19-40 9-16,-53 23 3 16,7-19 57-16,7-4-69 15,-1-7-15-15,7-13 24 16,0-2-22-16,33 22 32 0,-32-40 6 16,5 10-35-16,27 30 52 15,-19-30-11-15,19 30-10 16,0 0 19-16,0 0 6 0,0 0 25 15,0 0 12-15,0 0 28 16,0 0 3-16,26 52 20 0,-6 0 8 16,-1 8-28-16,-6 3-16 15,-6 11-22-15,0-8-36 16,-7 4 5-16,6-3-25 0,1-8-1 16,-1-3-16-16,1-15-106 15,-7-41-126-15,6 41-114 16,-6-41-84-16,0 0-26 15</inkml:trace>
  <inkml:trace contextRef="#ctx0" brushRef="#br0" timeOffset="496">1316 48 812 0,'-13'-26'81'0,"13"26"26"16,0 0 10-16,0 0 5 15,0 0 111-15,0 0-57 0,0 45 12 16,6 10 8 0,7 8-42-16,-6 8-25 0,6 10 10 15,0 12 46-15,7 7-33 16,0 7-13-16,-1 5-27 0,1 2-34 15,0 8-8-15,-7 0-5 16,-6 5-27-16,-7-2-1 0,-20 1-11 16,-6 3-4-16,-14-10-17 15,-19-4 0-15,0-8-5 0,-13-11 2 16,-1-15-11-16,-7-9-38 16,2-13-55-16,-1-11-72 0,0-19-130 15,0-3-132-15,7-15-154 16,6-15-22-16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09:36.61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55 1012 0,'0'0'237'16,"0"0"-27"-16,0 0-21 16,0 0-54-16,0 0-23 0,0 0 3 15,0 0-59-15,33-26-33 16,0 15-2-16,6 4-24 0,7 7 8 16,0-4 6-16,7 4-7 15,6-4 4-15,0 4-13 0,7 0 2 16,-14 0-17-16,8 0 32 15,-14 0-56-15,-7 0-36 0,0-3-42 16,-12 3-50-16,-27 0-47 16,19 3 13-16,-19-3 8 15,0 0 5-15,0 0-17 16,-19 23 34-16,-21 2 13 0,1 1 2 16</inkml:trace>
  <inkml:trace contextRef="#ctx0" brushRef="#br0" timeOffset="165">283 251 549 0,'0'0'126'0,"0"0"-12"0,0 0 16 16,0 0 23-16,0 0 0 15,0 0-49-15,0 0-50 0,39 4 13 16,1-1-40-16,-1-3-24 16,7 0-3-16,0-3-65 0,13-1-81 15,13 0-81-15,7 1-84 16,0-5 78-16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4-21T08:09:39.19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688 1743 688 0,'20'-22'202'0,"-20"22"93"0,20-26 5 16,6 1-79-1,-13-1-68-15,7 0-2 0,-7 0-31 16,13-4-11-16,-13-3-25 16,7-8-11-16,-7-7-21 0,0-3-15 15,-13-8-22-15,20-8 8 16,-7-7-3-16,0 4-1 0,0 11 13 15,-6 11 17-15,0 11-36 16,-7 37-18-16,0 0 21 0,0 0 94 16,0 0-7-16,26 37-33 15,-6 15-15-15,-1 10-35 0,1 9 5 16,-7-1-20-16,20 4 12 16,0-4-6-16,0-4-11 15,0-6-7-15,6-5 16 0,7-7-9 16,-7-7-31-16,1-8-74 15,-7-7-89-15,-33-26-127 0,39 29-149 16,-39-29-90-16,20 11-61 16</inkml:trace>
  <inkml:trace contextRef="#ctx0" brushRef="#br0" timeOffset="2421">1628 103 217 0,'-26'-30'15'0,"26"30"11"15,0 0 4-15,-33-25-11 0,33 25-1 16,-40-19 11-16,7 8-36 16,-6 4 13-16,6-1-3 0,-6 8-6 15,-7 0 16-15,-7 0-9 16,1 4-4-16,-1 3-38 15,-13 8 59-15,-6 0 12 0,13 11-4 16,-13 0-15-16,-1 7 11 16,8 4-12-16,-1 3-2 0,0-3 12 15,7 4-18-15,6 3 21 16,-6 1 39-16,13-1 20 0,-6 11 24 16,-1 1-10-16,7 7-23 15,0 3-21-15,7 8-27 0,-7 4-15 16,26 3 18-16,-6 4-28 15,-1 0-3-15,1-4 36 0,13 0-22 16,0 4 31 0,0-3 12-16,6-1 4 0,14-3 0 15,-1-1 26-15,14 1-48 16,6-4-5-16,14 0-44 0,6-4 19 16,26 0 11-16,0-11-7 15,7 0-16-15,20-3 32 0,6-5-24 16,0-6 4-16,7-5-9 15,6 1 31-15,-6-8-42 0,-7-7 30 16,7-4 7-16,-20-7-8 16,0 0 12-16,0-15-21 0,-7 0 3 15,-6-11-16-15,6-8 6 16,7-10-7-16,-6-16 10 16,6-6-47-16,-7-16-44 0,1-14 26 15,-14-15 5-15,7-8 30 16,-27-10 7-16,-12-12 18 0,-1-7 24 15,-19-7-1-15,-14-4 13 0,-12-4 8 16,-14 0-41-16,-19 8-14 16,-20 7 3-16,-1 18-6 0,-5 19 1 15,-1 19-86-15,0 17-75 16,7 12-15-16,7 19 6 0,-8 10-8 16,1 5 32-16,-6 10 19 15,12 0 3-15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16:39.0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1477A88-2E4F-4BFA-AC13-ABB200211E78}" emma:medium="tactile" emma:mode="ink">
          <msink:context xmlns:msink="http://schemas.microsoft.com/ink/2010/main" type="writingRegion" rotatedBoundingBox="3543,1511 24611,44 25482,12554 4414,14021"/>
        </emma:interpretation>
      </emma:emma>
    </inkml:annotationXML>
    <inkml:traceGroup>
      <inkml:annotationXML>
        <emma:emma xmlns:emma="http://www.w3.org/2003/04/emma" version="1.0">
          <emma:interpretation id="{BE573D4D-B4AE-4F9F-A961-AB31144DB421}" emma:medium="tactile" emma:mode="ink">
            <msink:context xmlns:msink="http://schemas.microsoft.com/ink/2010/main" type="paragraph" rotatedBoundingBox="3543,1511 24611,44 24812,2938 3744,44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A97658-33EC-4D8C-BB25-01214D956C71}" emma:medium="tactile" emma:mode="ink">
              <msink:context xmlns:msink="http://schemas.microsoft.com/ink/2010/main" type="inkBullet" rotatedBoundingBox="3556,1702 7047,1459 7236,4162 3744,4405"/>
            </emma:interpretation>
          </emma:emma>
        </inkml:annotationXML>
        <inkml:trace contextRef="#ctx0" brushRef="#br0">-3843 1397 975 0,'-31'43'23'0,"-6"8"130"15,0 12 85 1,-5 12 36-16,11 11-79 0,-1-3-63 16,17 3-15-16,4-7-17 15,17-4-21-15,14-12-21 0,12-12-16 16,10-16-30-16,5-15 2 16,6-16 2-16,-6-20-12 0,5-16-4 0,-5-11 0 15,-5-16 11-15,-15-8-24 31,-1-3 7-31,-21-5 20 0,-10 0-30 16,-6 4 12-16,-4 8 19 16,-12 20-32-16,-4 20 10 0,-1 19 17 0,-10 27-10 0,6 24-10 15,4 8-29-15,6 4-102 32,21 8-145-32,10-12-124 0,16-7-57 15,16-13-5-15</inkml:trace>
        <inkml:trace contextRef="#ctx0" brushRef="#br0" timeOffset="260.96">-3193 1444 1413 0,'0'0'151'0,"32"-24"150"16,-32 24-6-16,37 16-50 0,-37-16-77 0,31 55-70 15,-5-4-15-15,-5 4-44 0,-5-8-32 31,0 4 15-31,-6-7-9 0,1-5-13 16,-11-39 11-16,10 32 2 16,-10-32-3-16,0 0 38 0,0 0 16 0,0 0-31 15,21-32-22-15,-5-23 6 16,-6-16-11-16,6-4-16 0,5-11 10 16,5 3-17-16,1 9-268 15,9-1-434-15,6 4-199 0</inkml:trace>
        <inkml:trace contextRef="#ctx0" brushRef="#br0" timeOffset="-614.52">-4677 846 234 0,'0'0'35'0,"21"-20"3"0,-21 20 30 16,0 0 19-16,21-35-19 15,-21 35 0-15,6-35 21 0,-6 35-4 16,0-36-29-16,0 36 5 0,-16-35 35 16,16 35-19-16,-26-32 49 15,-1 17-6-15,1 3 21 16,5 12-65-16,21 0-13 0,-47 23-43 15,10 13 12-15,6 7 2 16,5 4 12-16,-6 24 52 0,6 16 23 16,-5 27-21-16,10 11-14 0,-6 17-30 15,12 7-16-15,4 5-20 16,1-1-13-16,10-3 19 16,0-9-15-1,0-15-36-15,0-16-108 0,5-19-146 0,-5-21-176 16,5-22-36-16</inkml:trace>
        <inkml:trace contextRef="#ctx0" brushRef="#br0" timeOffset="-409.86">-4965 1684 652 0,'0'0'92'16,"0"0"85"-16,42-32 103 0,-5 9-69 16,5 7-81-16,10-4-79 15,6 4-25-15,5-7-22 16,0 3-31-16,0-3-324 0,-11 7-226 0</inkml:trace>
        <inkml:trace contextRef="#ctx0" brushRef="#br0" timeOffset="491.4">-1703 197 2072 0,'-32'59'257'0,"-10"31"40"16,-15 32-11-16,-6 44-82 0,-5 34-74 16,-1 20-47-16,17 28-56 15,15 16 3-15,27-1-37 0,20-11-48 16,32-12-71-16,21-20-110 16,16-19-268-1,20-20-330-15</inkml:trace>
      </inkml:traceGroup>
      <inkml:traceGroup>
        <inkml:annotationXML>
          <emma:emma xmlns:emma="http://www.w3.org/2003/04/emma" version="1.0">
            <emma:interpretation id="{7159FC83-AC0F-4548-A4EE-A6A5748A33F7}" emma:medium="tactile" emma:mode="ink">
              <msink:context xmlns:msink="http://schemas.microsoft.com/ink/2010/main" type="line" rotatedBoundingBox="7928,1205 24611,44 24786,2566 8103,3727"/>
            </emma:interpretation>
          </emma:emma>
        </inkml:annotationXML>
        <inkml:traceGroup>
          <inkml:annotationXML>
            <emma:emma xmlns:emma="http://www.w3.org/2003/04/emma" version="1.0">
              <emma:interpretation id="{A07A4F07-1E77-48FE-89E4-B0961A906583}" emma:medium="tactile" emma:mode="ink">
                <msink:context xmlns:msink="http://schemas.microsoft.com/ink/2010/main" type="inkWord" rotatedBoundingBox="7936,1320 10932,1112 11087,3338 8091,3547"/>
              </emma:interpretation>
            </emma:emma>
          </inkml:annotationXML>
          <inkml:trace contextRef="#ctx0" brushRef="#br0" timeOffset="1171.55">32 0 2027 0,'-21'32'19'0,"11"-5"49"16,10-27 8-16,0 28-13 15,10-4-32-15,-10-24-45 0,37 35-302 16,10 0-338-16</inkml:trace>
          <inkml:trace contextRef="#ctx0" brushRef="#br0" timeOffset="984.34">-660 2285 1994 0,'0'0'172'0,"0"0"92"16,0 0 5-16,0-31-98 0,11-12-88 0,15-20-44 0,11-24-26 15,10-7 7-15,5-20-28 16,1-16 20-16,4-16-21 0,1-15 9 16,-5-8 7-16,-6 8-19 15,-11 19 9-15,-15 32 38 0,0 28 15 16,-10 27-10-16,-11 55-5 31,0 0 20-31,-37 90 5 0,-10 32-38 16,16 23 7-16,4 5-29 0,17-1 13 15,15-7-7-15,11-16-6 16,15-16 5-16,11-16-74 0,0-19-247 16,-5-24-404-16,10-15-201 15</inkml:trace>
          <inkml:trace contextRef="#ctx0" brushRef="#br0" timeOffset="1491.4">819 1078 2008 0,'0'0'279'0,"0"0"0"0,37-8-73 31,5-12-76-31,10-11-71 0,11 3-33 16,0 1-14-16,0 11-25 16,-5 4-169-16,-16 9-147 0,-11 10-58 15,-31-7-61-15,10 48 31 0,-25 7 66 16,-22 8 141-16,-10-1 104 15,-11-3 65-15,6-3 64 16,-1-9 154-16,6-8 124 0,16-11 95 16,31-28-71-16,-32 19-91 15,32-19-60-15,0 0-6 0,0 0-39 16,37-15-51-16,15-5-36 16,11-8-33-16,16-3-49 15,5-8-302-15,10 3-462 0</inkml:trace>
          <inkml:trace contextRef="#ctx0" brushRef="#br0" timeOffset="1752.14">2209 378 2850 0,'0'0'79'16,"0"0"10"-16,0 0 91 0,-16 27 20 0,5 32-75 15,6 24-54-15,5 23-40 16,11 16-9-16,-1 8-14 0,6 4-17 16,5 3-209-16,5 1-357 15,6-4-541-15</inkml:trace>
        </inkml:traceGroup>
        <inkml:traceGroup>
          <inkml:annotationXML>
            <emma:emma xmlns:emma="http://www.w3.org/2003/04/emma" version="1.0">
              <emma:interpretation id="{DB0594CE-B01D-4172-9249-00B4554CC1B2}" emma:medium="tactile" emma:mode="ink">
                <msink:context xmlns:msink="http://schemas.microsoft.com/ink/2010/main" type="inkWord" rotatedBoundingBox="12280,1931 12720,1900 12821,3339 12381,3370"/>
              </emma:interpretation>
            </emma:emma>
          </inkml:annotationXML>
          <inkml:trace contextRef="#ctx0" brushRef="#br0" timeOffset="2639.43">3740 1507 209 0,'0'0'68'0,"0"0"58"0,-26-12 42 0,26 12-5 15,0 0 17-15,0 0 116 31,0 0-3-31,0 0-18 0,-21 35-65 16,10-3-48-16,11-5-45 16,5 1-12-16,-5-28-18 0,0 0 11 15,16 39-26-15,-16-39-27 16,16 24 0-16,-16-24-21 0,0 0 8 16,0 0-8-16,0 0-13 15,0 0 9-15,0 0-10 0,0 0-14 0,0 0 14 0,0 0-24 16,0 0 28-16,0 0-14 15,0 0 4-15,0 0-2 16,0 0-12-16,0 0 18 16,0 0-16-16,0 0 2 0,0 0 18 15,0 0-20-15,0 0 8 16,0 0 5-16,0 0-10 0,0 0 10 16,0 0-17-16,0 0 20 15,0 0-2-15,0 0-18 0,0 0 22 16,0 0-18-16,0 0 8 15,0 0-3 1,0 0-1-16,0 0 12 0,0 0-17 16,0 0 9-16,0 0 4 15,-21-32-18-15,21 32 14 0,-5-35-6 16,5 7-10-16,0 28 22 16,15-39-13-16,1 8 7 0,-16 31 5 15,32-36-11-15,-6 13 3 16,-5 7 9-16,5 4-17 0,-26 12 14 15,31-4 1-15,-31 4-17 0,27 8 27 16,-27-8 14-16,21 39 89 16,-11 9 12-16,-15 7-42 0,-11 11-14 15,-15 1-28-15,-1 0-33 16,-4 0 9-16,-1 4-16 0,0-12-11 16,0-4-43-16,6-8-136 15,5-12-303-15,26-35-381 0</inkml:trace>
          <inkml:trace contextRef="#ctx0" brushRef="#br0" timeOffset="2835.63">3934 641 1945 0,'0'0'318'0,"0"0"9"16,0 0-109-16,0 0-91 16,0 0-71-16,0 0-41 0,0 0-229 0,0 0-428 15,37 12-343-15</inkml:trace>
        </inkml:traceGroup>
        <inkml:traceGroup>
          <inkml:annotationXML>
            <emma:emma xmlns:emma="http://www.w3.org/2003/04/emma" version="1.0">
              <emma:interpretation id="{0D5168DE-302B-4ACE-894C-34985E91509F}" emma:medium="tactile" emma:mode="ink">
                <msink:context xmlns:msink="http://schemas.microsoft.com/ink/2010/main" type="inkWord" rotatedBoundingBox="13934,787 17578,534 17716,2513 14072,2767"/>
              </emma:interpretation>
            </emma:emma>
          </inkml:annotationXML>
          <inkml:trace contextRef="#ctx0" brushRef="#br0" timeOffset="3202.65">5313 1389 2528 0,'0'0'285'0,"0"0"-10"0,0 0-66 15,0 0-106-15,26-20-60 16,-5-23-13-16,5-12-26 0,1-12-4 16,-1-12-13-16,5-3-1 15,-10-5 1-15,6-3-4 0,-6 7 17 16,-6 12 0-16,1 16-9 16,-6 16-6-16,-10 39 12 0,0 0 21 15,0 0 18-15,-10 71-8 16,-6 19-5-16,11 8-4 0,0 9-19 15,15-5 14-15,11-4-2 32,5-11-12-32,11-13-6 0,5-15-88 15,-5-15-195-15,0-17-247 16,-37-27-353-16</inkml:trace>
          <inkml:trace contextRef="#ctx0" brushRef="#br0" timeOffset="3404.69">5790-495 2352 0,'0'0'191'0,"-5"-20"34"16,5 20-40-16,0 0-74 15,0 0-57-15,0 0-31 0,42-4-23 16,-5 8-260-16,10 4-422 15,0 8-277-15</inkml:trace>
          <inkml:trace contextRef="#ctx0" brushRef="#br0" timeOffset="3702.37">7332-208 2467 0,'-16'31'194'0,"-15"9"-31"16,-22 7-13-16,-20 12-40 16,-16 0-49-16,-11 4-23 0,0 4-24 15,-4 0-7-15,9-1-5 16,11-11-2-16,21-7 0 0,16-13 4 16,21-7 0-1,26-28-4-15,-5 39 5 0,26-8-5 16,21 5 0-16,15 3 2 15,17 8 5-15,10 8-2 0,5 0-5 0,5 8 0 0,1 4 0 32,-6-4-137-32,0 0-181 15,-5-8-250-15,-11-4-186 0</inkml:trace>
          <inkml:trace contextRef="#ctx0" brushRef="#br0" timeOffset="3940.78">6619 980 1805 0,'0'0'166'0,"0"0"69"16,0 0 46-16,0 0-40 15,0 51-87-15,31-4-74 0,22-4-39 16,20 4-22-16,11 1-8 16,10-9-92-16,1 0-270 0,-1-3-377 15</inkml:trace>
          <inkml:trace contextRef="#ctx0" brushRef="#br0" timeOffset="4423.4">8045 291 1433 0,'0'0'221'0,"-21"-31"23"15,21 31-60-15,-16-28-95 0,16 28-37 16,16-31-35-16,-16 31 0 16,42-20-6-16,0 12-8 0,-5 20 92 15,5 16 38-15,-11 19 26 16,-5 12-25-16,-10 12-31 0,-5 11-42 16,-1 1-21-1,-10 0-8-15,-5-9-22 0,0-3-2 16,5-16 6-16,-6-12-14 15,6-43-5-15,0 0 13 0,11 36 2 16,-11-36-10-16,37-20 2 16,4-19-2-16,1-16 0 0,11-16-13 15,-1-12 13-15,6-7 2 16,-6 3-6-16,-4 17-4 0,-12 14 1 16,-4 17 13-16,-11 20 55 15,5 26 28-15,-26-7-40 0,21 59-12 16,0 4-20-16,-5 8-8 0,5 0-9 15,5 0-130-15,-5-1-292 16,10-14-511-16</inkml:trace>
        </inkml:traceGroup>
        <inkml:traceGroup>
          <inkml:annotationXML>
            <emma:emma xmlns:emma="http://www.w3.org/2003/04/emma" version="1.0">
              <emma:interpretation id="{F6357484-AD57-42C6-91E3-F1E008DDBFB9}" emma:medium="tactile" emma:mode="ink">
                <msink:context xmlns:msink="http://schemas.microsoft.com/ink/2010/main" type="inkWord" rotatedBoundingBox="19290,1560 19901,1517 19998,2899 19387,2942"/>
              </emma:interpretation>
            </emma:emma>
          </inkml:annotationXML>
          <inkml:trace contextRef="#ctx0" brushRef="#br0" timeOffset="4995.64">10735 1015 1938 0,'0'0'278'16,"0"0"4"-16,0 0-42 15,0 0-58-15,0 0-72 0,0 0-47 32,0 0-43-32,0 0 2 0,0 0-22 15,11-31-10-15,-1-1 3 16,16-3 0-16,-5 7 12 0,0 5-18 15,-21 23 9-15,32-16 7 16,-32 16 62-16,21 31 97 16,-16 28-24-16,-15 20-52 0,-11 15-31 15,-11 9-21-15,-5-1-17 16,1-8 2-16,4-3-15 0,1-20-94 16,5-9-202-16,5-18-289 15,21-44-398-15</inkml:trace>
          <inkml:trace contextRef="#ctx0" brushRef="#br0" timeOffset="5155.54">10976 268 1835 0,'0'0'60'15,"32"23"0"-15,-6 1-14 16,0-4-27-16,1-1-8 15,9 1-433 1,1-8-314-16</inkml:trace>
        </inkml:traceGroup>
        <inkml:traceGroup>
          <inkml:annotationXML>
            <emma:emma xmlns:emma="http://www.w3.org/2003/04/emma" version="1.0">
              <emma:interpretation id="{FE77AF7F-6E98-452E-9555-A7D12A4C705E}" emma:medium="tactile" emma:mode="ink">
                <msink:context xmlns:msink="http://schemas.microsoft.com/ink/2010/main" type="inkWord" rotatedBoundingBox="20830,800 24645,535 24782,2507 20967,2772"/>
              </emma:interpretation>
            </emma:emma>
          </inkml:annotationXML>
          <inkml:trace contextRef="#ctx0" brushRef="#br0" timeOffset="6109.35">13766 95 1477 0,'0'0'381'0,"0"0"-71"0,0 0-95 16,32 35-61-16,4 1-64 16,1 3-45-16,0 4-15 15,5 0-15-15,-6 5-12 0,1-5-17 32,0 4-231-32,0-8-290 0,-6-3-198 15</inkml:trace>
          <inkml:trace contextRef="#ctx0" brushRef="#br0" timeOffset="6334.65">14689 111 2088 0,'32'-4'302'15,"4"4"-40"-15,6-4-40 16,16-4-105-16,10 0-64 15,11 4-16-15,5-4-22 16,0-4-25-16,-6-3-26 0,-4-1-86 16,-17 4-131-16,-4-8-195 15,-22-3-216-15,-31 23 22 0</inkml:trace>
          <inkml:trace contextRef="#ctx0" brushRef="#br0" timeOffset="6499.43">15072-114 1507 0,'0'0'382'0,"0"0"-33"16,0 0-63-16,0 0-78 0,0 0-47 15,5 36-29-15,0 3-63 16,11 8-43-16,0 4 3 0,0 4-5 0,-1 4-110 16,-4 0-266-16,5-7-385 31,-1-5-253-31</inkml:trace>
          <inkml:trace contextRef="#ctx0" brushRef="#br0" timeOffset="6776.24">15780-719 1778 0,'0'0'241'16,"0"43"109"-16,10 20 19 16,1 27-94-16,10 24-76 0,5 12-51 15,5 16-9-15,1-1-29 16,-1-3-20-16,-10 0-34 16,-10 3-28-16,-11-3-11 0,-11 0 9 15,-20-9-57-15,-11-3-129 16,-26-8-160-16,-6-12-234 0,-15-7-387 15</inkml:trace>
          <inkml:trace contextRef="#ctx0" brushRef="#br0" timeOffset="5578.2">12177 940 1244 0,'0'0'22'0,"0"0"134"0,0 0-3 16,0 0-21-16,32 0-35 15,-32 0 0-15,26-11 54 0,-26 11 15 16,26-16-19-16,-26 16-44 15,26-39-37-15,1-1-31 16,-1-3-30-16,-5-12 4 0,5-4-1 16,0-12 10-16,0 0 45 15,1-3 69-15,-6 7 2 0,-6 12-25 16,-4 11-24-16,-1 9-25 16,-10 35-23-16,0 0-27 0,0 0-1 15,0 0 30-15,0 28 4 16,0 15-12-16,0 8-11 15,6 8-4-15,9 0-11 0,6 4 2 16,11-4-11-16,4-4-5 16,6-8-112-16,6-12-204 0,-6-7-238 15,0-12-237-15</inkml:trace>
          <inkml:trace contextRef="#ctx0" brushRef="#br0" timeOffset="5749.28">12775-401 1915 0,'0'0'90'0,"0"0"58"0,0 0-35 16,0 0-51-16,0 0-39 16,37-15-54-1,10 11-327-15,0 11-316 16</inkml:trace>
          <inkml:trace contextRef="#ctx0" brushRef="#br0" timeOffset="5956.8">13452 382 2062 0,'41'16'336'0,"17"-16"-77"15,5-4-91-15,11-8-76 0,4-8-48 16,1-3-23-16,-1-5-95 16,-9 1-220-16,-6-1-222 0,-16-3-111 15,-21 3-12-15</inkml:trace>
        </inkml:traceGroup>
      </inkml:traceGroup>
    </inkml:traceGroup>
    <inkml:traceGroup>
      <inkml:annotationXML>
        <emma:emma xmlns:emma="http://www.w3.org/2003/04/emma" version="1.0">
          <emma:interpretation id="{177B306D-E41F-47F3-8878-EE7CC659134C}" emma:medium="tactile" emma:mode="ink">
            <msink:context xmlns:msink="http://schemas.microsoft.com/ink/2010/main" type="paragraph" rotatedBoundingBox="9026,5451 16512,5403 16522,7086 9037,713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0F916B3-9009-495C-8E21-46A575376693}" emma:medium="tactile" emma:mode="ink">
              <msink:context xmlns:msink="http://schemas.microsoft.com/ink/2010/main" type="line" rotatedBoundingBox="9026,5451 16512,5403 16522,7086 9037,7133"/>
            </emma:interpretation>
          </emma:emma>
        </inkml:annotationXML>
        <inkml:traceGroup>
          <inkml:annotationXML>
            <emma:emma xmlns:emma="http://www.w3.org/2003/04/emma" version="1.0">
              <emma:interpretation id="{F0F5BFAC-FFAD-470E-9D04-57FC1C3AA383}" emma:medium="tactile" emma:mode="ink">
                <msink:context xmlns:msink="http://schemas.microsoft.com/ink/2010/main" type="inkWord" rotatedBoundingBox="9027,5496 14685,5460 14695,7097 9037,7133"/>
              </emma:interpretation>
            </emma:emma>
          </inkml:annotationXML>
          <inkml:trace contextRef="#ctx0" brushRef="#br0" timeOffset="8172.79">1789 4311 2287 0,'-47'35'154'0,"-5"36"41"16,-17 27 45-16,-4 20-11 15,-16 12-79-15,5 4-62 16,-5 4-48-16,0-5-16 0,-1-3-54 15,1 4-126-15,0-12-116 16,11-4-150-16,15-24-349 0</inkml:trace>
          <inkml:trace contextRef="#ctx0" brushRef="#br0" timeOffset="8399.78">2911 4716 2295 0,'74'4'219'0,"10"-4"6"0,5 0-25 0,0-4-63 16,11 0-63-16,4 4-43 0,7 0-11 16,-1 0 0-16,-5 4-53 15,-1-4-171-15,-4 4-202 16,-16-4-311-16,-16-4-111 0</inkml:trace>
          <inkml:trace contextRef="#ctx0" brushRef="#br0" timeOffset="8587.29">3635 4213 1846 0,'0'0'285'0,"0"0"69"15,-16 35-25-15,16 28-114 16,11 23-83-16,-1 17-51 0,11 7-45 16,0 4-24-16,5 0 8 15,6 0-15-15,5 0-76 0,-1-12-214 0,-4-7-291 16,10-13-340-16</inkml:trace>
          <inkml:trace contextRef="#ctx0" brushRef="#br0" timeOffset="8843.35">4883 4567 2008 0,'32'-12'234'0,"9"16"18"0,12 0-10 16,10 11-59-16,15 5-83 15,6 0-41-15,11-1-21 0,-1-3-11 16,-5 0-21-16,0-4-4 16,-5-5 1-16,-10-7-131 0,-11-4-172 15,-11 1-108-15,-15-21-139 16,-37 24-64-16,26-39 48 16</inkml:trace>
          <inkml:trace contextRef="#ctx0" brushRef="#br0" timeOffset="9007.35">5518 4236 1504 0,'-32'24'388'0,"1"11"-42"0,10 8-70 16,0 16-69-16,10 8-75 15,6 8-53-15,5 0-25 0,0 3-27 32,5 5-22-32,6-12 10 0,-1 3-87 15,1-7-287-15,4-4-418 16</inkml:trace>
          <inkml:trace contextRef="#ctx0" brushRef="#br0" timeOffset="7984.09">641 4838 446 0,'0'0'138'16,"0"0"22"-16,0 0 3 0,-32 4-15 15,32-4 30 1,-36 12 4-16,-1-1-11 0,-10-3-5 16,5-4-42-16,-5-4-11 15,10-12 1-15,0-7-25 16,11-13-44-16,10-19-18 0,11-16-19 16,10-7 12-16,11-5-10 0,10 0-7 15,16 8 27-15,16 16 32 16,15 24 20-16,16 35 34 0,6 43-11 15,15 47-31-15,10 32-21 16,12 20-29-16,4 7-18 0,11 5-6 0,-11-13 20 16,-5-3-14-16,-10-13-23 0,-6-11-47 15,-21-15-156-15,-15-21-193 16,-11-19-138-16,-20-20-19 0</inkml:trace>
        </inkml:traceGroup>
        <inkml:traceGroup>
          <inkml:annotationXML>
            <emma:emma xmlns:emma="http://www.w3.org/2003/04/emma" version="1.0">
              <emma:interpretation id="{762E67E9-3CC1-4D96-9193-038BB7EB1827}" emma:medium="tactile" emma:mode="ink">
                <msink:context xmlns:msink="http://schemas.microsoft.com/ink/2010/main" type="inkWord" rotatedBoundingBox="16114,5406 16512,5403 16521,6852 16123,6855"/>
              </emma:interpretation>
            </emma:emma>
          </inkml:annotationXML>
          <inkml:trace contextRef="#ctx0" brushRef="#br0" timeOffset="9736.14">7474 4944 1177 0,'0'0'225'0,"10"39"60"16,-10-39-27-1,-21 36-69-15,21-36-53 0,-37 31-51 16,6-15-20-16,5-4-32 16,26-12-13-16,0 0-15 0,0 0-13 15,0 0 8-15,21-47 0 16,15 3 6-1,12 9-12-15,-7 7-8 0,1 13 20 16,0 15 21-16,-10 23 99 16,-16 24 38-16,-16 20-38 0,-11 12-51 0,-15 11-44 15,-6-7-16-15,-4 0-2 16,-1-9-18-16,-5 1-182 16,5-12-511-16</inkml:trace>
          <inkml:trace contextRef="#ctx0" brushRef="#br0" timeOffset="9911.91">7751 4142 2589 0,'0'0'19'0,"0"0"3"16,-5 39-16-16,5-7-6 0,5 7-150 15,6 8-587-15</inkml:trace>
        </inkml:traceGroup>
      </inkml:traceGroup>
    </inkml:traceGroup>
    <inkml:traceGroup>
      <inkml:annotationXML>
        <emma:emma xmlns:emma="http://www.w3.org/2003/04/emma" version="1.0">
          <emma:interpretation id="{BBF893D8-B567-4129-917D-C2D89A3721B3}" emma:medium="tactile" emma:mode="ink">
            <msink:context xmlns:msink="http://schemas.microsoft.com/ink/2010/main" type="paragraph" rotatedBoundingBox="5951,10544 11083,9811 11605,13462 6473,141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CE605E5-FC19-453B-8B0C-F6F7AEE6D39C}" emma:medium="tactile" emma:mode="ink">
              <msink:context xmlns:msink="http://schemas.microsoft.com/ink/2010/main" type="inkBullet" rotatedBoundingBox="5951,10544 7933,10260 8405,13563 6423,13846"/>
            </emma:interpretation>
          </emma:emma>
        </inkml:annotationXML>
        <inkml:trace contextRef="#ctx0" brushRef="#br0" timeOffset="12077.77">-2380 10871 961 0,'-21'16'-22'0,"6"15"19"15,-6 20 62-15,0 16 72 16,0 16-78-16,10 11 5 0,6 8-3 0,5-7 71 15,16-9 5-15,15-15 2 16,16-20-54-16,16-11-28 0,11-17 1 16,10-23-26-16,-1-16-23 15,-4-15 10-15,0-8 9 16,-16-16-26-16,-6-8 15 16,-9-16-7-16,-22-11-8 0,-5-17 17 15,-21-11-18-15,-16-11 22 0,-10-5-1 0,-21 0-14 16,-11 12 15-16,-10 16 28 0,-6 23-7 15,-4 32-9-15,-1 28-29 16,6 38 11-16,4 29-26 0,12 15-75 31,4 15-146-31,17 5-225 0,15 4-83 16</inkml:trace>
        <inkml:trace contextRef="#ctx0" brushRef="#br0" timeOffset="12341.25">-838 9038 1866 0,'21'-39'26'0,"-21"39"119"15,0 0 109-15,-11 63-47 0,-20 47-52 16,-21 51-32-16,-27 48-27 15,0 27-5-15,1 31-31 0,15 12-19 0,15 12-35 0,22-8-4 16,21-11-2-16,31-28 0 16,27-24-11-16,15-23-31 0,21-32-125 15,11-24-218-15,20-19-239 16,1-27-119-16</inkml:trace>
      </inkml:traceGroup>
      <inkml:traceGroup>
        <inkml:annotationXML>
          <emma:emma xmlns:emma="http://www.w3.org/2003/04/emma" version="1.0">
            <emma:interpretation id="{C57F5513-026E-43CB-A23A-D3D90394B17A}" emma:medium="tactile" emma:mode="ink">
              <msink:context xmlns:msink="http://schemas.microsoft.com/ink/2010/main" type="line" rotatedBoundingBox="8606,10669 11154,10305 11605,13462 9057,13826"/>
            </emma:interpretation>
          </emma:emma>
        </inkml:annotationXML>
        <inkml:traceGroup>
          <inkml:annotationXML>
            <emma:emma xmlns:emma="http://www.w3.org/2003/04/emma" version="1.0">
              <emma:interpretation id="{7A94ABF9-731F-4A5D-AF11-DF9F9C509741}" emma:medium="tactile" emma:mode="ink">
                <msink:context xmlns:msink="http://schemas.microsoft.com/ink/2010/main" type="inkWord" rotatedBoundingBox="8606,10669 11154,10305 11605,13462 9057,13826"/>
              </emma:interpretation>
            </emma:emma>
          </inkml:annotationXML>
          <inkml:trace contextRef="#ctx0" brushRef="#br0" timeOffset="12792.31">95 10592 1865 0,'-31'-36'110'0,"31"36"26"0,-37-43 13 16,37 43-22-16,-21-51-58 15,21 4-39-15,16 0-22 0,15 3-12 0,17 1 8 0,15 0-4 0,5 11 4 16,5 13-1-16,-5 15 76 16,0 23 61-16,-5 25-3 15,-15 34-31-15,-6 17-44 0,-21 19-26 16,-16 12-23-16,-16 3-6 16,-10 5 4-16,-10-4 0 0,-6-16-6 15,0-8-5-15,6-19-3 0,0-24 8 16,15-16 6-16,16-47-3 31,0 0-8-31,0 0-5 0,-11-79 5 16,17-19-7-16,15-24 11 15,10-24-13-15,16-11 13 0,0 0 1 16,6 19-5-16,-1 24-4 0,-5 31-4 0,1 28 8 0,-1 32 2 16,0 50 3-16,0 32-5 0,0 28-3 31,-5 27-1-31,0 8-14 0,-5 15-142 15,-6 5-290-15,1-4-332 16</inkml:trace>
          <inkml:trace contextRef="#ctx0" brushRef="#br0" timeOffset="13044.85">2057 9093 2265 0,'52'59'5'15,"16"24"158"-15,0 31 117 16,6 12-21-16,-6 19-24 0,0 17-48 16,-10 26-27-1,-11 17-52-15,-10 19-53 0,-22 16-16 16,-25 12-17-16,-27 3-19 15,-26 5-1-15,-31-5-132 0,-16-19-176 0,-6-15-312 0,-4-25-501 16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17:23.0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962D150-D42C-48E5-A405-B107F278E0DD}" emma:medium="tactile" emma:mode="ink">
          <msink:context xmlns:msink="http://schemas.microsoft.com/ink/2010/main" type="writingRegion" rotatedBoundingBox="13818,1318 14840,6026 13926,6224 12904,1516">
            <msink:destinationLink direction="with" ref="{E83DF480-5EF6-4367-B1D4-A46EF5D65BD6}"/>
          </msink:context>
        </emma:interpretation>
      </emma:emma>
    </inkml:annotationXML>
    <inkml:traceGroup>
      <inkml:annotationXML>
        <emma:emma xmlns:emma="http://www.w3.org/2003/04/emma" version="1.0">
          <emma:interpretation id="{5BF65BB0-D71F-4C7C-BFA8-FAEBB8836C7A}" emma:medium="tactile" emma:mode="ink">
            <msink:context xmlns:msink="http://schemas.microsoft.com/ink/2010/main" type="paragraph" rotatedBoundingBox="13818,1318 14840,6026 13926,6224 12904,15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7AEAEA-0946-4A1E-BF5C-E8F56CB81516}" emma:medium="tactile" emma:mode="ink">
              <msink:context xmlns:msink="http://schemas.microsoft.com/ink/2010/main" type="line" rotatedBoundingBox="13818,1318 14840,6026 13926,6224 12904,1516"/>
            </emma:interpretation>
          </emma:emma>
        </inkml:annotationXML>
        <inkml:traceGroup>
          <inkml:annotationXML>
            <emma:emma xmlns:emma="http://www.w3.org/2003/04/emma" version="1.0">
              <emma:interpretation id="{CA23F983-CA35-45D5-82CE-8A7795E5BDD2}" emma:medium="tactile" emma:mode="ink">
                <msink:context xmlns:msink="http://schemas.microsoft.com/ink/2010/main" type="inkWord" rotatedBoundingBox="13818,1318 14072,2490 13158,2688 12904,1516"/>
              </emma:interpretation>
            </emma:emma>
          </inkml:annotationXML>
          <inkml:trace contextRef="#ctx0" brushRef="#br0">7843-740 607 0,'0'0'129'16,"0"0"26"-16,0 0-26 15,0 0 21 1,0 0-18-16,0 0-41 0,0 0-45 16,0 0 27-16,26-51 3 15,-5 0-15-15,11-4-29 0,-1-12-7 16,11 0 4-16,0 4-9 16,0 8 25-16,5 12-27 15,-5 16 14-15,0 23 8 0,-5 23 47 16,-6 32-21-16,-10 28-19 15,-15 23-19-15,-1 20-1 0,-16 8 20 16,1 8-37-16,-1-5 14 16,1-7-24-16,-1-16 15 0,1-23-21 15,5-20 19-15,5-16-19 16,0-51 36-16,0 0-26 16,0 0-12-16,26-55 11 0,5-20-16 15,1-27 15-15,4-16-18 16,6-4 21-16,0 8 0 0,0 16-21 15,0 23 28-15,-5 24-31 16,0 23 19-16,5 32 20 0,-6 28-13 0,6 34 5 16,0 25-100-16,0 19-339 15,16 20-211-15</inkml:trace>
        </inkml:traceGroup>
        <inkml:traceGroup>
          <inkml:annotationXML>
            <emma:emma xmlns:emma="http://www.w3.org/2003/04/emma" version="1.0">
              <emma:interpretation id="{11A1050E-4263-47E1-B9A9-9CDED590D627}" emma:medium="tactile" emma:mode="ink">
                <msink:context xmlns:msink="http://schemas.microsoft.com/ink/2010/main" type="inkWord" rotatedBoundingBox="14564,4771 14836,6027 14024,6203 13751,4947"/>
              </emma:interpretation>
            </emma:emma>
          </inkml:annotationXML>
          <inkml:trace contextRef="#ctx0" brushRef="#br0" timeOffset="737.84">8724 2713 705 0,'-26'0'119'16,"26"0"100"-16,0 0 55 0,0 0-23 15,0 0-64-15,0 0-67 16,0 0-32-16,0 0 4 0,-11-39-32 15,11-4-17 1,11-4-23-16,10-12-6 0,5-4 5 16,5 0-17-16,6 4-9 0,-5 8-3 0,4 11 5 15,-4 25 11-15,5 19 27 16,-6 23 37-16,0 28 12 0,-4 32-34 16,-6 23-16-16,-11 16-6 15,1 7-17-15,-11 5 4 16,0-4-13-16,-6-16 3 0,1-12-15 15,0-20 9-15,5-19 9 16,0-12-6-16,0-19 11 0,0-36-4 16,0 0-7-1,0 0-8-15,10-51 8 0,6-28 8 16,0-27 4-16,5-16-10 16,5 0 15-16,-5 16 47 0,0 19-22 15,0 24-30-15,0 20 19 16,5 27 18-16,6 28-9 0,4 27-23 15,11 28-7-15,11 12-1 16,5 15-88 0,11 1-291-16,4-1-385 0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17:20.66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A36BC19-B1C5-4F48-BD38-039BE9ABCF0F}" emma:medium="tactile" emma:mode="ink">
          <msink:context xmlns:msink="http://schemas.microsoft.com/ink/2010/main" type="writingRegion" rotatedBoundingBox="10975,10775 14930,10656 14968,11927 11013,12045"/>
        </emma:interpretation>
      </emma:emma>
    </inkml:annotationXML>
    <inkml:traceGroup>
      <inkml:annotationXML>
        <emma:emma xmlns:emma="http://www.w3.org/2003/04/emma" version="1.0">
          <emma:interpretation id="{F519A8BC-B6AF-4BCB-9AA8-9ACD3E3F0CD4}" emma:medium="tactile" emma:mode="ink">
            <msink:context xmlns:msink="http://schemas.microsoft.com/ink/2010/main" type="paragraph" rotatedBoundingBox="10975,10775 14930,10656 14968,11927 11013,120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04A7E3-9139-4179-AD83-CD44A1B73EFE}" emma:medium="tactile" emma:mode="ink">
              <msink:context xmlns:msink="http://schemas.microsoft.com/ink/2010/main" type="line" rotatedBoundingBox="10975,10775 14930,10656 14968,11927 11013,12045"/>
            </emma:interpretation>
          </emma:emma>
        </inkml:annotationXML>
        <inkml:traceGroup>
          <inkml:annotationXML>
            <emma:emma xmlns:emma="http://www.w3.org/2003/04/emma" version="1.0">
              <emma:interpretation id="{403443F8-A2E6-4D21-A27F-EE84FD2C21DB}" emma:medium="tactile" emma:mode="ink">
                <msink:context xmlns:msink="http://schemas.microsoft.com/ink/2010/main" type="inkWord" rotatedBoundingBox="10975,10775 11982,10745 12020,12015 11013,12045"/>
              </emma:interpretation>
            </emma:emma>
          </inkml:annotationXML>
          <inkml:trace contextRef="#ctx0" brushRef="#br0">6050 8680 638 0,'0'0'156'15,"0"0"119"-15,0 0 67 0,0 0-93 16,0 0-91-16,0 0-49 16,0 0-19-16,-11-28-18 15,11 28-47-15,0 0-3 16,-21-35-4-16,21 35-10 0,-31-40 0 15,4 5-3-15,1 8-5 0,0-5 0 16,0 1-8-16,5-9 8 16,5-7 6-16,6 0-24 15,10-4 11-15,0 4 7 0,10 11-9 16,-10 36 9-16,32-20 7 16,4 32-11-16,11 35 68 15,6 24-12-15,5 16-10 16,5 15-34-16,5 8 9 0,0 4-17 0,0-4 0 0,0-7 6 15,-5-9 3-15,0-11-21 0,-10-9 17 16,-1-11-2-16,-10-16-78 16,-5-11-151-16,-6-5-178 0,-10-7-25 15,-21-24-63-15</inkml:trace>
          <inkml:trace contextRef="#ctx0" brushRef="#br0" timeOffset="203.33">6836 8098 1205 0,'0'0'229'16,"-31"39"33"-16,-1 16 33 16,-4 12-68-16,-6 12-58 15,-6 7-63-15,-4 1-54 0,0 7-30 16,-1 0-14-16,-5 13-8 15,6-5-21-15,0-8-119 0,4-11-156 16,6-5-137-16,6-11-68 16,15-8-30-16</inkml:trace>
        </inkml:traceGroup>
        <inkml:traceGroup>
          <inkml:annotationXML>
            <emma:emma xmlns:emma="http://www.w3.org/2003/04/emma" version="1.0">
              <emma:interpretation id="{7455DFC6-7CFE-4F98-B3CC-9C0114963803}" emma:medium="tactile" emma:mode="ink">
                <msink:context xmlns:msink="http://schemas.microsoft.com/ink/2010/main" type="inkWord" rotatedBoundingBox="12434,10933 14936,10858 14958,11592 12456,11667"/>
              </emma:interpretation>
            </emma:emma>
          </inkml:annotationXML>
          <inkml:trace contextRef="#ctx0" brushRef="#br0" timeOffset="733.43">7298 8597 887 0,'0'0'323'15,"26"24"21"-15,5-1-59 0,17-15-94 16,4 0-76-16,16-4-55 15,11-8-35-15,10 0-12 0,5 8-7 0,-4 0 0 0,-7 0-19 16,-4 0-165-16,-16 0-185 31,-5 4-92-31,-16 0-77 0</inkml:trace>
          <inkml:trace contextRef="#ctx0" brushRef="#br0" timeOffset="911.13">7869 8318 1263 0,'0'0'197'0,"21"43"34"0,0 8-81 16,5 0-41-16,6 12-54 0,-1 0-20 16,17 8-14-1,-6 0-54-15,15-8-306 0,1 0-194 0</inkml:trace>
          <inkml:trace contextRef="#ctx0" brushRef="#br0" timeOffset="1108.49">9070 8621 1687 0,'42'-8'90'0,"5"-12"36"15,11 1 6-15,5-13-74 16,10 1-17-16,6-5-24 0,5 1-61 0,-6 3-144 16,1 5-133-1,-11-1-80-15,-15 9-15 16</inkml:trace>
          <inkml:trace contextRef="#ctx0" brushRef="#br0" timeOffset="1310.99">9516 8255 1002 0,'0'0'216'0,"-11"-35"88"15,11 35-32-15,0 0 50 0,0 0-69 16,0 0-63-16,16 55-87 16,-5 15-50-16,-6 5-21 0,5 8-16 15,-4 7 0-15,4 1-16 16,11 3-224-16,0-4-249 0,16-7-255 15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17:08.71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EE34681-3C23-41A8-9FA8-AA567F5C35AF}" emma:medium="tactile" emma:mode="ink">
          <msink:context xmlns:msink="http://schemas.microsoft.com/ink/2010/main" type="writingRegion" rotatedBoundingBox="4919,2464 15554,1118 15874,3649 5240,4994"/>
        </emma:interpretation>
      </emma:emma>
    </inkml:annotationXML>
    <inkml:traceGroup>
      <inkml:annotationXML>
        <emma:emma xmlns:emma="http://www.w3.org/2003/04/emma" version="1.0">
          <emma:interpretation id="{1A41576E-2675-4721-9331-52686F943FFA}" emma:medium="tactile" emma:mode="ink">
            <msink:context xmlns:msink="http://schemas.microsoft.com/ink/2010/main" type="paragraph" rotatedBoundingBox="4919,2464 15554,1118 15874,3649 5240,49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FCCBFE-B6A6-4676-9D60-6575FC485514}" emma:medium="tactile" emma:mode="ink">
              <msink:context xmlns:msink="http://schemas.microsoft.com/ink/2010/main" type="line" rotatedBoundingBox="4919,2464 15554,1118 15874,3649 5240,4994"/>
            </emma:interpretation>
          </emma:emma>
        </inkml:annotationXML>
        <inkml:traceGroup>
          <inkml:annotationXML>
            <emma:emma xmlns:emma="http://www.w3.org/2003/04/emma" version="1.0">
              <emma:interpretation id="{B3406C49-45B2-4F76-A135-58FD1AA1AB8D}" emma:medium="tactile" emma:mode="ink">
                <msink:context xmlns:msink="http://schemas.microsoft.com/ink/2010/main" type="inkWord" rotatedBoundingBox="4919,2464 8479,2013 8740,4078 5181,4528"/>
              </emma:interpretation>
            </emma:emma>
          </inkml:annotationXML>
          <inkml:trace contextRef="#ctx0" brushRef="#br0">-12 1510 1312 0,'0'0'40'0,"0"-39"1"16,0 39 8-16,57-51 10 0,17-1-17 15,10-3-54-15,10 0-11 0,11-4-179 16,-5 0-182-16</inkml:trace>
          <inkml:trace contextRef="#ctx0" brushRef="#br0" timeOffset="293.48">937 1302 1204 0,'-32'70'152'16,"6"-7"-4"-16,10-8 6 15,16-7-13-15,6-5-72 16,-6-43-24-16,42 31 2 0,15-19-47 16,1-16-14-16,10-16 18 15,0-15-15-15,1-8-42 0,-12-12 53 16,-10-12-179-16,-10-4 112 16,-11-8 16-16,-15 1 15 0,-22-5 9 0,-10 8 74 0,-10 13 37 15,-11 14-4-15,-11 29-24 31,1 30-17-31,0 33 6 16,-1 11-13-16,11 16-19 0,16-1-35 16,16 1-190-16,15-4-203 15,16-16-74-15</inkml:trace>
          <inkml:trace contextRef="#ctx0" brushRef="#br0" timeOffset="572.09">1928 853 1529 0,'10'63'224'0,"1"0"50"16,-6 0-7-16,0-4-85 0,1-4-87 0,-1-4-55 0,0-11-7 16,0-5-9-16,-5-35-1 15,0 0 80-15,0 0 10 0,0 0-35 16,0 0-26-16,0-35-34 15,6-28-15-15,-1-40 2 0,5-30 4 16,1-17-15-16,10-3 3 16,10 7-46-16,6 16-210 0,5 24-330 15,21 12-291-15</inkml:trace>
          <inkml:trace contextRef="#ctx0" brushRef="#br0" timeOffset="795.4">3333-633 2263 0,'-68'82'198'0,"-11"44"6"15,1 35-29-15,4 32-64 16,11 23-39-16,16 8-24 0,32-7-39 15,20-17-4-15,32-19 8 16,31-23-9-16,21-25-152 0,21-23-316 16,16-15-315-16</inkml:trace>
          <inkml:trace contextRef="#ctx0" brushRef="#br0" timeOffset="-176.68">460 369 882 0,'-32'-15'32'16,"32"15"48"-1,-16-44 51-15,6-3 66 0,5-4-35 16,5 0-18-16,-5 0-54 0,-1 4 7 31,-4 7 11-31,10 40-18 0,0 0 10 16,-37-23-17-16,-5 42 10 15,0 40-33-15,0 52 52 0,-5 38-32 16,0 36-46-16,5 8-13 0,5 7-1 16,16-11-9-16,5-4-19 15,11-16-36-15,16-20-208 0,-1-15-196 16,11-16-148-16</inkml:trace>
        </inkml:traceGroup>
        <inkml:traceGroup>
          <inkml:annotationXML>
            <emma:emma xmlns:emma="http://www.w3.org/2003/04/emma" version="1.0">
              <emma:interpretation id="{D93131ED-195C-4E1C-9D66-DA0FC32A037A}" emma:medium="tactile" emma:mode="ink">
                <msink:context xmlns:msink="http://schemas.microsoft.com/ink/2010/main" type="inkWord" rotatedBoundingBox="13944,1509 15577,1302 15874,3649 14241,3856"/>
              </emma:interpretation>
            </emma:emma>
          </inkml:annotationXML>
          <inkml:trace contextRef="#ctx0" brushRef="#br0" timeOffset="1332.09">8981 307 171 0,'68'-8'0'0,"6"-4"0"16,4-8-52-16</inkml:trace>
          <inkml:trace contextRef="#ctx0" brushRef="#br0" timeOffset="1619.87">10035-1294 1301 0,'42'47'248'16,"-5"28"-17"-16,10 19-46 0,11 24-21 0,-1 12 3 0,6 8-37 31,-5 7-41-31,10 1-37 0,-10-1-7 16,-11 5-19-16,-10-1-14 16,-22 12-8-16,-15 1-13 0,-31 11-136 15,-27-4-160-15,-31 4-178 0,-32 0-54 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17:09.92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41F0278-6CF6-4A74-8FEF-3198BE72DE9E}" emma:medium="tactile" emma:mode="ink">
          <msink:context xmlns:msink="http://schemas.microsoft.com/ink/2010/main" type="inkDrawing" rotatedBoundingBox="9669,3411 12532,3007 12548,3118 9685,3523" semanticType="strikethrough" shapeName="Other"/>
        </emma:interpretation>
      </emma:emma>
    </inkml:annotationXML>
    <inkml:trace contextRef="#ctx0" brushRef="#br0">4539 873 375 0,'0'0'39'0,"21"0"23"0,16-8-25 0,10-8 6 16,6-3-38-16,10-5 15 15,5-4-15 1,5 5-1-16,6-5-4 0,0 9-22 16,-6-1-33-16,-5 4-19 15,-5 5 6-15,-11 3 16 0,-4 4-7 16,-6 4 27-16,-6 8 17 16,-4-1 15-16,-1 1 0 0,1-4 0 15,4 4 23-15,1-4 26 16,10 4 23-16,6-8 43 0,4 0-49 15,22-4 23-15,5-8-14 16,21-7-27-16,10-5-37 0,22-4 8 16,15-3-19-16,5-1 3 0,6 1-16 15,-1 0 13-15,-5-1-86 16,1 5-85-16,-1 3-41 0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17:11.26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2DA16B7-E958-4A2A-90EC-1B1729E95941}" emma:medium="tactile" emma:mode="ink">
          <msink:context xmlns:msink="http://schemas.microsoft.com/ink/2010/main" type="writingRegion" rotatedBoundingBox="7287,6161 10568,5667 10851,7546 7570,8040">
            <msink:destinationLink direction="with" ref="{E83DF480-5EF6-4367-B1D4-A46EF5D65BD6}"/>
          </msink:context>
        </emma:interpretation>
      </emma:emma>
    </inkml:annotationXML>
    <inkml:traceGroup>
      <inkml:annotationXML>
        <emma:emma xmlns:emma="http://www.w3.org/2003/04/emma" version="1.0">
          <emma:interpretation id="{344A6DC2-3C90-45FA-8407-ADFA9590875F}" emma:medium="tactile" emma:mode="ink">
            <msink:context xmlns:msink="http://schemas.microsoft.com/ink/2010/main" type="paragraph" rotatedBoundingBox="7287,6161 10568,5667 10851,7546 7570,80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D09560-6134-450F-AF66-4594DE7B313F}" emma:medium="tactile" emma:mode="ink">
              <msink:context xmlns:msink="http://schemas.microsoft.com/ink/2010/main" type="line" rotatedBoundingBox="7287,6161 10568,5667 10851,7546 7570,8040"/>
            </emma:interpretation>
          </emma:emma>
        </inkml:annotationXML>
        <inkml:traceGroup>
          <inkml:annotationXML>
            <emma:emma xmlns:emma="http://www.w3.org/2003/04/emma" version="1.0">
              <emma:interpretation id="{34EE4189-332A-43BE-8BC1-89A28DC18644}" emma:medium="tactile" emma:mode="ink">
                <msink:context xmlns:msink="http://schemas.microsoft.com/ink/2010/main" type="inkWord" rotatedBoundingBox="7287,6161 8617,5961 8900,7840 7570,8040">
                  <msink:destinationLink direction="with" ref="{6C687C8D-28CF-4AC4-A0CB-645DFAE44B63}"/>
                </msink:context>
              </emma:interpretation>
            </emma:emma>
          </inkml:annotationXML>
          <inkml:trace contextRef="#ctx0" brushRef="#br0">2798 3606 657 0,'0'0'114'0,"0"-39"68"15,0 39-31-15,0 0-16 0,-36-39-49 16,-1 7-4-16,6 16-7 16,-11 1 51-16,0 7-26 0,0 4-15 15,0 8-43-15,-5 12-3 16,-1 19-39-16,1 20 7 16,16 20-12-16,4 19 84 0,7 16 19 15,4 20 21-15,11 16-15 16,10 7-29-16,0 4-46 15,6 1-4-15,9-5 1 0,7-11-26 16,-1-5-3-16,0-19-99 0,6-16-186 0,-6-15-171 16,0-28-45-16</inkml:trace>
          <inkml:trace contextRef="#ctx0" brushRef="#br0" timeOffset="176.86">2531 4507 1000 0,'0'0'121'15,"-42"-28"36"-15,42 28 13 16,0 0 5-16,0 0-56 0,47-27-56 16,16 3-63-16,16 1-9 15,10-5-223-15,5 1-242 0</inkml:trace>
          <inkml:trace contextRef="#ctx0" brushRef="#br0" timeOffset="1741.22">3223 4692 1614 0,'21'51'95'15,"-5"-8"97"1,0-4 21-16,-16-39 8 0,15 56-44 16,-4-13-42-16,-6 0-57 15,-5 4-20-15,5-7-37 16,-5-9-5-16,0-31-9 0,0 31 19 0,0-31 16 0,0 0 6 16,0 0-3-16,11-31-38 15,-1-32 9-15,1-31-23 0,5-20 14 16,10-12-17-16,-5 0 15 31,10 12-88-31,6 12-114 0,0 15-178 16,5 16-175-16,0 24-114 15</inkml:trace>
          <inkml:trace contextRef="#ctx0" brushRef="#br0" timeOffset="1453.02">2699 4664 975 0,'-42'71'249'16,"16"0"-16"-16,15 0 30 0,11-1-58 0,5 1-73 16,16 0-9-16,11-8-38 15,5-16-3-15,10-12-53 16,10-11 4-16,-4-12-33 0,5-16 16 15,-11-12-19 1,0-15 0-16,-10-13 12 0,-6-11-19 0,-10-11 26 0,-5-9-25 31,-11-8 13-31,-15-7-12 0,-6 3 8 16,-10 16 8-16,-6 20-11 16,-5 24 9-16,1 31-17 0,-6 27 26 15,0 28-91-15,0 4-143 16,10 12-159-16,6 4-125 0,16-5-103 0</inkml:trace>
        </inkml:traceGroup>
        <inkml:traceGroup>
          <inkml:annotationXML>
            <emma:emma xmlns:emma="http://www.w3.org/2003/04/emma" version="1.0">
              <emma:interpretation id="{463F630B-9E20-4796-A88A-F9EEC8BFBE4D}" emma:medium="tactile" emma:mode="ink">
                <msink:context xmlns:msink="http://schemas.microsoft.com/ink/2010/main" type="inkWord" rotatedBoundingBox="10162,7090 10769,6999 10795,7170 10188,7261"/>
              </emma:interpretation>
            </emma:emma>
          </inkml:annotationXML>
          <inkml:trace contextRef="#ctx0" brushRef="#br0" timeOffset="2895.03">5053 4613 561 0,'0'0'155'0,"-10"-47"31"15,-1 8 38 1,11 39 53-16,-10-48-50 0,10 48-118 15,0 0-66-15,0 0-9 16,0 0-51-16,47-31 39 0,5 11-31 16,6 16-108-16,16 4-128 0,9-4-58 0,7 0-6 15,9-3 26-15,6-5 7 16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17:11.89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C687C8D-28CF-4AC4-A0CB-645DFAE44B63}" emma:medium="tactile" emma:mode="ink">
          <msink:context xmlns:msink="http://schemas.microsoft.com/ink/2010/main" type="inkDrawing" rotatedBoundingBox="8979,8527 9186,5260 9536,5282 9329,8550" semanticType="callout" shapeName="Other">
            <msink:sourceLink direction="with" ref="{34EE4189-332A-43BE-8BC1-89A28DC18644}"/>
          </msink:context>
        </emma:interpretation>
      </emma:emma>
    </inkml:annotationXML>
    <inkml:trace contextRef="#ctx0" brushRef="#br0">4261 2627 1039 0,'0'0'279'0,"6"51"89"16,-27 40-19-16,-11 38-77 0,-15 48-50 15,-11 28-58-15,1 31-34 16,4 27-69-16,11 13-14 0,16 7-35 15,10 4 7-15,22-8-26 0,9-19-28 16,27-28-192-16,11-32-143 0,20-31-211 16,6-31-104-16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32:56.16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799 489 392 0,'0'0'88'0,"0"0"31"15,0 0 16-15,0 0-19 0,0 0 17 16,0 0-6-16,0 0-18 0,0 0-21 16,0 0-23-16,0 0-52 15,0 0 8-15,0 0-21 0,0 0 28 16,0 0 26-16,0 0 51 15,0 0-16-15,0 0-44 0,0 0-27 16,0 0 4-16,0 0-28 0,-40 30 20 16,40-30-5-16,-39 18-14 15,39-18 12-15,-33 4 8 16,33-4-15-16,-33-8-15 0,33 8 30 16,0 0-25-16,-26-29 10 15,26 29 11-15,-20-30-25 0,20 30 27 16,0 0 0-16,0 0-13 0,-7-33-3 15,7 33 10-15,0 0-2 16,0 0-5-16,0 0 44 0,0 0 18 16,0 30-24-16,0 3-4 0,7 4 68 15,6 7 31-15,-6 0-47 16,6 4-16-16,0-3-22 0,0-5-9 16,7-3-15-16,-7-3-9 15,0-5-15-15,0-3 0 16,-13-26 0-16,13 26-4 0,-13-26 9 15,0 0 5-15,0 0-8 0,0 0-32 16,0 0-122-16,0 0-105 16,0 0-127-16,0 0-48 0,0 0 4 15,14-33 37-15</inkml:trace>
  <inkml:trace contextRef="#ctx0" brushRef="#br0" timeOffset="508">1107 149 398 0,'0'0'77'0,"-19"-37"70"0,19 37-22 16,-27-40 28-16,27 40-46 0,-32-37 2 15,32 37-23-15,0 0 7 16,-46-26-55-16,13 15-13 0,-7 11-6 15,40 0-5-15,-72 14 33 16,6 9 22-16,7-1-4 16,-7 11-27-16,-6 8-11 0,6 7 9 15,-6 7 25-15,0 8 45 0,6 3-11 16,0 8-41-16,7 4-45 16,7-1 6-16,6 1 24 0,13-4 65 15,7 0-36-15,12-8-20 0,14-3-17 16,0-7 11-16,20-8-10 15,6-8 4-15,27-7-6 0,6-7-12 16,13-3-14-16,7-9 4 0,7-3-2 16,-7-11-17-16,-1-7 11 15,1-11-4-15,-6-12-1 0,-8-7 16 16,1-7-6-16,-7-15-1 16,-6-12 0-16,-7-6-7 0,0-12-9 15,-13-3-9-15,-7-8-4 16,0-3 2-16,-13 10 10 0,-6 16 13 15,-7 14 2-15,-13 15-2 0,0 11-10 16,13 37-9-16,-46-22-46 16,6 18-83-16,40 4-134 0,-46 22-102 15,46-22-28-15,-39 41-63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17:14.45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81CE504-BD57-4C9A-A27C-5835042105D1}" emma:medium="tactile" emma:mode="ink">
          <msink:context xmlns:msink="http://schemas.microsoft.com/ink/2010/main" type="inkDrawing" rotatedBoundingBox="11734,7004 15712,6627 15721,6721 11742,7097" shapeName="Other"/>
        </emma:interpretation>
      </emma:emma>
    </inkml:annotationXML>
    <inkml:trace contextRef="#ctx0" brushRef="#br0">6590 4377 508 0,'57'-4'147'16,"12"4"-14"-16,4-4-53 0,16 4-28 15,0-4-28-15,16 0-8 0,11-3-13 16,20-5-17-16,16 0 19 16,11-4-1-1,15-3 8-15,11-1-6 0,10-4 4 16,0 1-13-16,-5-1 9 15,0 0-25 1,-5 1 8-16,-6-5 3 0,1 5 19 16,0-1-14-16,-11 4 6 15,0 9-3-15,-21 3 11 0,-16 4-23 16,-21 0 22-16,-20 8 16 16,-22 0-16-16,-15 4-8 15,-16 3-42-15,-16 1 26 16,-26-12-192-16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17:14.77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83DF480-5EF6-4367-B1D4-A46EF5D65BD6}" emma:medium="tactile" emma:mode="ink">
          <msink:context xmlns:msink="http://schemas.microsoft.com/ink/2010/main" type="inkDrawing" rotatedBoundingBox="16484,5288 16660,8080 16088,8117 15912,5324" semanticType="verticalRange" shapeName="Other">
            <msink:sourceLink direction="with" ref="{72DA16B7-E958-4A2A-90EC-1B1729E95941}"/>
            <msink:sourceLink direction="with" ref="{8962D150-D42C-48E5-A405-B107F278E0DD}"/>
          </msink:context>
        </emma:interpretation>
      </emma:emma>
    </inkml:annotationXML>
    <inkml:trace contextRef="#ctx0" brushRef="#br0">10942 2666 1178 0,'0'0'153'0,"0"0"24"0,0 0 92 0,32 36-11 31,-1 23-8-31,6 27-64 0,5 28-48 16,5 16-52-16,11 12-21 15,-1 7 2-15,1 4-21 0,-6 1-6 16,-10 3 6-16,-15 8-12 15,-17 1-2-15,-15 3-12 0,-27 8-11 0,-15 4-6 0,-26 7-104 16,-22 9-207-16,-15-4-178 16,-21-5-186-16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17:27.16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8E87737-CA97-4037-9956-A4F2A4DBD70D}" emma:medium="tactile" emma:mode="ink">
          <msink:context xmlns:msink="http://schemas.microsoft.com/ink/2010/main" type="writingRegion" rotatedBoundingBox="22774,1990 25317,1990 25317,4995 22774,4995">
            <msink:destinationLink direction="with" ref="{662F78FE-2019-4C72-A0D6-EC6809542DB9}"/>
          </msink:context>
        </emma:interpretation>
      </emma:emma>
    </inkml:annotationXML>
    <inkml:traceGroup>
      <inkml:annotationXML>
        <emma:emma xmlns:emma="http://www.w3.org/2003/04/emma" version="1.0">
          <emma:interpretation id="{E0A32239-9068-43C7-AF9F-37278849D395}" emma:medium="tactile" emma:mode="ink">
            <msink:context xmlns:msink="http://schemas.microsoft.com/ink/2010/main" type="paragraph" rotatedBoundingBox="22774,1990 25317,1990 25317,4995 22774,49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CCAAE2-9F03-497E-AB74-3832FC4A1737}" emma:medium="tactile" emma:mode="ink">
              <msink:context xmlns:msink="http://schemas.microsoft.com/ink/2010/main" type="line" rotatedBoundingBox="22774,1990 25317,1990 25317,4995 22774,4995"/>
            </emma:interpretation>
          </emma:emma>
        </inkml:annotationXML>
        <inkml:traceGroup>
          <inkml:annotationXML>
            <emma:emma xmlns:emma="http://www.w3.org/2003/04/emma" version="1.0">
              <emma:interpretation id="{E6412B81-A579-4B22-B92C-36181DDD3E86}" emma:medium="tactile" emma:mode="ink">
                <msink:context xmlns:msink="http://schemas.microsoft.com/ink/2010/main" type="inkWord" rotatedBoundingBox="22774,1990 25317,1990 25317,4995 22774,4995">
                  <msink:destinationLink direction="with" ref="{1DAA3FF8-D300-4222-8D56-80BB7BC0CDF7}"/>
                </msink:context>
              </emma:interpretation>
            </emma:emma>
          </inkml:annotationXML>
          <inkml:trace contextRef="#ctx0" brushRef="#br0">63 409 188 0,'0'0'-13'0,"0"0"21"0,-26-16 57 0,26 16 23 15,0 0-31-15,0 0 2 0,0 0-14 32,0 0 37-32,0 0 15 0,0 0 23 15,0 0 0-15,0 0 14 16,0 0-5-16,0 0-53 0,0 0 0 16,0 0 2-16,0 0 22 15,0 0 14-15,0 0-41 0,-26-27-15 16,26 27-9-16,-11-40-14 15,11 1-14-15,16-12 34 16,0 0-15-16,10 0 25 16,0-1-26-16,5 9-7 15,-4 16-32-15,4 15 44 0,6 20 28 16,-6 27 84-16,1 28-25 0,-6 24-40 16,0 19-4-16,-10 20-11 15,-6 3-34-15,1 1 0 0,-6 4 8 16,-5 0-31-16,0-8-2 15,-5-16 7-15,0-12-19 0,-1-15 1 16,1-24 1-16,0-12-13 16,5-47 12-16,0 0 3 0,0 0-15 15,0 0 6-15,47-87 6 16,0-23-3-16,11-24-22 0,5-27 15 0,10-12 0 16,6-8-3-16,10 8-15 31,0 20 22-31,-10 35 0 0,0 39-14 15,-6 52 18-15,-10 46 32 16,-11 44 18-16,-10 35-21 0,-10 17-8 16,-1 10-9-16,1 5-6 0,-1-8-10 0,6-4-40 0,5-8-186 15,0-15-297-15,0-29-315 16</inkml:trace>
          <inkml:trace contextRef="#ctx0" brushRef="#br0" timeOffset="282.85">2543-1325 1707 0,'-5'-36'88'15,"-11"1"100"-15,1 3 47 16,-6-3-20-1,-11 3-63-15,-4 9-53 16,-12 11-56-16,-9 20-9 0,-17 27 2 16,-4 20-7-16,-12 24-14 15,12 15 15-15,10 13-24 16,20 7 9-16,22 4-15 0,16-8 11 0,20-4-7 0,11-8-41 16,11-7-200-16,-1-9-292 0,1-7-244 31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17:27.74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DAA3FF8-D300-4222-8D56-80BB7BC0CDF7}" emma:medium="tactile" emma:mode="ink">
          <msink:context xmlns:msink="http://schemas.microsoft.com/ink/2010/main" type="inkDrawing" rotatedBoundingBox="22522,2298 23146,6956 22089,7098 21466,2439" semanticType="callout" shapeName="Other">
            <msink:sourceLink direction="with" ref="{E6412B81-A579-4B22-B92C-36181DDD3E86}"/>
          </msink:context>
        </emma:interpretation>
      </emma:emma>
    </inkml:annotationXML>
    <inkml:trace contextRef="#ctx0" brushRef="#br0">499 0 2061 0,'-74'63'106'0,"11"43"164"15,-5 56 3-15,0 58-50 0,-11 51-43 16,16 40-51-16,11 35-56 16,21 28-25-16,31 15-18 15,31 0-24-15,27-15 4 0,41-36-61 16,32-35-107-16,37-36-65 15,31-27 12-15,16-39-155 0,16-44-321 16,10-43-108-16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17:28.01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62F78FE-2019-4C72-A0D6-EC6809542DB9}" emma:medium="tactile" emma:mode="ink">
          <msink:context xmlns:msink="http://schemas.microsoft.com/ink/2010/main" type="inkDrawing" rotatedBoundingBox="26974,2163 27380,6004 26822,6064 26415,2222" semanticType="verticalRange" shapeName="Other">
            <msink:sourceLink direction="with" ref="{A8E87737-CA97-4037-9956-A4F2A4DBD70D}"/>
          </msink:context>
        </emma:interpretation>
      </emma:emma>
    </inkml:annotationXML>
    <inkml:trace contextRef="#ctx0" brushRef="#br0">0-1 2463 0,'16'-24'27'0,"21"28"35"0,10 43 159 16,16 44 15-16,10 54-26 15,6 60-26-15,-1 47-27 0,1 31-35 0,-11 24-13 16,-15 3-48-16,-22 9-16 0,-31-1-9 15,-16 9-26 1,-31-5-132-16,-26 1-196 0,-27-16-236 16,-26-9-373-16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37:43.38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2698 268 406 0,'0'0'111'0,"-33"-33"-37"16,33 33 0 0,0 0 9-16,-46-33 39 0,46 33-39 15,-46-26-17-15,46 26 4 16,-46-23 52-16,46 23-48 0,-46-18-10 16,0 0 30-16,46 18-13 15,-52-15-27-15,-1 4-14 0,7 0-4 16,-6 0 5-16,-7 3 0 15,-14-3 21-15,-6 0-21 0,1 4-8 16,-8-1-39-16,-6 1-7 16,0 3 43-16,0 0-15 0,0 1-7 15,7 3 10-15,-1-4-31 16,14 4 19-16,-7 0 15 16,13 4-25-16,1-4 21 0,6 0-8 15,-1 3-9-15,8 1 13 16,-1 0-13-16,1 3 0 0,-1 1 7 15,7-1-12-15,0 4 5 16,0 4 0-16,0 0 8 16,0-1-20-16,0 9 36 0,-6-5-38 15,6 4 17-15,-7 4 22 16,7 4-30-16,0-1 25 0,7 1 28 16,39-30-20-16,-53 48-14 15,20-8 48-15,7-3-14 16,6 4 12-16,14 0-7 0,-8-1-11 15,14-3 14-15,7 4-9 16,6-1-9-16,-13-40 8 0,40 63-2 16,6-11-3-16,6 0-2 15,14-8-32-15,6 4 13 0,14-4-7 16,-1-3-13-16,14-4 16 16,-7-4-10-16,6 1 4 0,7-5 12 15,7 1-22-15,6-8 15 16,7-4 0-16,7 1-23 0,-8-8 26 15,8 0-7-15,-14-4 1 16,0 1 11-16,1-5 16 16,-14-3 5-16,-7-3-6 0,1-1-22 15,-14-3-1-15,1-4-10 16,-14-4 2-16,0-4-7 16,-6-3 6-16,-7-7 0 0,0-5-10 15,-13-10 7-15,0 0-3 16,-6-4-12-16,-1 3 25 0,-12-3-18 15,-1 0 2-15,-13 0 3 16,-6 0-3-16,-1 8 8 0,1-1-17 16,-14 0 12-16,1 4 4 15,-8 0-15-15,1 8 17 0,0-1-14 16,13 30 14-16,-33-33-21 16,33 33 10-16,-46-30 12 15,13 8-13-15,1 7-6 0,32 15-25 16,0 0-48-16,-46-14-30 15,46 14-65-15,0 0-159 0,-40-15-205 16,40 15-117-16</inkml:trace>
  <inkml:trace contextRef="#ctx0" brushRef="#br0" timeOffset="485">2291 612 558 0,'0'0'146'0,"0"0"69"0,0 0-65 16,0 0-56-16,0 0-3 15,0 0 22-15,0 0-27 0,0 0-12 16,0 0-74-16,0 0 45 15,0 0-17-15,0 0 38 16,0 0 9-16,0 0-45 0,-33-11-3 16,33 11-23-16,-59 7 18 15,13 4 64-15,0 7-8 0,0 1-30 16,6-1-21-16,40-18-13 16,-46 30 11-16,46-30-31 15,-46 30 14-15,46-30-24 0,0 0 11 16,-39 29-259-16,39-29-180 15,0 0-44-15</inkml:trace>
  <inkml:trace contextRef="#ctx0" brushRef="#br0" timeOffset="705">2133 504 693 0,'0'0'150'0,"40"-18"15"16,-40 18-31-16,46-18-60 15,-7 3-11-15,0 4-5 0,1 0-11 16,-1 3-51-16,1 4 9 16,-40 4-15-16,39-7-109 0,-39 7-167 15,33-15-172-15</inkml:trace>
  <inkml:trace contextRef="#ctx0" brushRef="#br0" timeOffset="1180">1870 468 544 0,'0'0'154'0,"-33"36"-14"16,33-36-62-16,0 0-40 16,0 0-1-16,-39 41-21 0,39-41-3 15,-46 26-13-15,7-15 5 16,39-11 16-16,-46 7-36 16,6-10 35-16,40 3-26 0,-39-15 16 15,39 15-22-15,-27-26-2 16,27 26 40-16,-13-37-38 15,13 37 24-15,0 0 30 0,-6-29-8 16,6 29 13-16,0 0-30 16,0 0 0-16,0 0 40 0,0 0 106 15,-46 22-3-15,6 4-43 16,1 3 8-16,-7 1 12 0,0-1-43 16,-7 1 7-16,-6-12-14 15,0-3-34-15,0-4-1 16,0-3 13-16,-7-12 12 15,13-7-11-15,1 3-11 0,6-6-8 16,13-5-15-16,0-3-26 16,33 22 4-16,-33-26 7 0,33 26-17 15,0 0-16-15,-26-33-158 16,26 33-254-16,0 0-222 0,0 0-30 16</inkml:trace>
  <inkml:trace contextRef="#ctx0" brushRef="#br0" timeOffset="1357">983 1151 1070 0,'0'0'328'0,"0"0"-27"15,0 0-140-15,0 0-80 0,46 26-63 16,-46-26-113-16,46-11-313 15,-6-8-216-15</inkml:trace>
  <inkml:trace contextRef="#ctx0" brushRef="#br0" timeOffset="1554">832 346 1682 0,'0'0'304'16,"0"0"2"-16,39-4-125 16,27-3-81-16,13-1-58 15,20 1-21-15,-1-1-7 0,1 5-283 16,-14-5-392-16,-13 5-153 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37:47.29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3423 200 284 0,'0'0'54'0,"0"0"12"0,0 0 19 15,0 0-8-15,0 0 14 16,0 0-9-16,0 0 13 16,0 0 16-16,0 0 8 0,0 0-16 15,0 0 43-15,0 0-98 0,0 0-6 16,0 0-15-16,0 0-16 16,-46-18-20-16,0 7 4 0,0 0 17 15,-6 0-19-15,-14 3 12 0,-6 1-13 16,-14-4-6-16,-19 0 14 15,-13-4 0-15,-13 0 0 0,-7-3-9 16,-7 3 9-16,14 4-10 0,-1 0 12 16,7 0 10-16,14 3-19 15,5 5-5-15,1-1 20 0,0 0-8 16,7 4-9-16,-1 4 31 16,-6-4-33-16,6 7 11 0,-6 1-3 15,7 3 16-15,-8 0-16 0,8 4 3 16,-1 3-11-16,14 1 24 15,-1 3-16-15,8 0 11 0,12 0-13 16,0 0 13-16,14-3-14 0,-1 3 6 16,14 0 0-16,39-22-8 15,-46 26 26-15,19 0-25 0,27-26-1 16,0 0 18-16,-33 44-21 16,33-44 18-16,-19 48 4 0,12-11-5 15,7 0-19-15,0-37 47 16,20 48-13-16,0-7 28 0,12-1 107 15,1-3-75-15,7 4-33 0,-1-4-22 16,7 0-18-16,7 0-3 16,6 0 4-16,7 0-9 0,-1 3 6 15,8-6 0-15,5-1 2 0,1 4-5 16,7-8 8-16,6 5-3 0,0-5-4 16,0 4-4-16,6-3 9 15,1-19-13-15,6 15 19 0,0-4 1 16,7 4-16-16,-7 0-7 15,7-8 12-15,-7 1-17 0,7-4 17 16,-1-1 6-16,14-6-11 16,-7 3-5-16,7-8 5 0,0 1 0 15,7-4 10-15,-1-15-14 0,7 4 17 16,-7-7-10-16,-6-1-10 16,-6 1 14-16,-14-4-7 0,-7 0-6 15,-6-4 2-15,-19 7 16 0,-8-10-9 16,-19 10 10-16,-6-7-13 0,-40 26 0 15,33-33-8-15,-14 0 8 16,1 3 4-16,-13 1-4 16,-1-5-6-16,-6 1 3 0,0-4 5 15,-6 0-10-15,-1-7 8 0,7 0 0 16,-7 3 10-16,-6-3-17 16,0 3 9-16,7 4-2 0,-8 4 2 15,1 3-2-15,0 1-6 0,13 29-4 16,-26-30 5-16,26 30 10 15,0 0-5-15,-26-26-17 0,26 26-21 16,0 0-12-16,0 0-27 0,0 0-43 16,-33-22-23-16,33 22-72 0,0 0-12 15,-40-4-73-15,40 4-45 16</inkml:trace>
  <inkml:trace contextRef="#ctx0" brushRef="#br0" timeOffset="496">3292 588 479 0,'0'0'105'0,"0"0"21"15,0 0 20-15,-39 34-20 0,-1-5-15 16,1-3 23-16,-7 7-46 0,-7-3 3 16,7 3-33-16,0 0-15 15,0 1-23-15,0-1-2 0,7-4 0 16,39-29-32-16,-46 37 19 0,46-37 9 16,0 0-8-16,0 0 7 15,-40 30-13-15,40-30 0 0,0 0 23 16,0 0-15-16,0 0-14 0,0 0 18 15,0 0-18-15,0 0 6 16,-13-44 2-16,13 7-8 0,0 37 8 16,7-45 11-16,-1 8-9 0,-6 37 8 15,0-33-17-15,0 33 11 16,0 0-9-16,0 0-2 16,0 0 0-16,0 0 10 0,-59 8 13 15,0 10 38-15,0 8-18 0,6 0-10 16,1 0 2-16,-1-1-4 0,-6 1-30 15,13 0 7-15,0-4 5 16,7 1 3-16,-1-9-9 0,1-3-158 16,39-11-94-16,0 0-48 0,-40 8-53 15,40-8-36-15</inkml:trace>
  <inkml:trace contextRef="#ctx0" brushRef="#br0" timeOffset="685">2727 614 621 0,'39'-33'144'16,"-12"15"10"-16,5 3-69 0,1 4-32 16,13 0-27-16,7 3-10 0,-1 1 0 15,8 3-25-15,-1 0 13 16,-13-3-177-16,-7 7-113 0</inkml:trace>
  <inkml:trace contextRef="#ctx0" brushRef="#br0" timeOffset="929">2313 149 676 0,'0'0'39'0,"0"0"-8"15,0 0 161-15,0 0-64 0,0 0 4 16,13 33-79-16,0 0 1 0,-6 4-31 16,12 4-30-16,-12-4 20 15,6 0-11-15,-6-8-164 0,-7-29-108 16,0 41-78-16</inkml:trace>
  <inkml:trace contextRef="#ctx0" brushRef="#br0" timeOffset="1256">2037 274 556 0,'0'0'165'0,"0"0"-7"15,0 0-37-15,0 0 21 0,0 0 31 16,-33 37-59-16,7 8 20 0,6 3-1 16,0 7-37-16,1 4-31 15,-1-3-13-15,7-1-28 0,-7-3-11 16,7-4 1-16,-13-8-5 0,-1-6-4 16,-6-5-5-16,-6-7 0 0,-7-7 7 15,-7-7-12-15,1-8 10 16,-1-4-8-16,1-11 6 15,12-3-3-15,-6-12 0 0,13-3-9 16,7-8 13-16,13-3-10 0,13-12 1 16,7 1-7-16,12 3-23 15,14 1-89-15,7 6-108 0,12 5-119 16,1-1-57-16</inkml:trace>
  <inkml:trace contextRef="#ctx0" brushRef="#br0" timeOffset="1413">1597 326 1612 0,'0'0'73'15,"-33"11"133"-15,33-11 63 0,0 0-56 16,0 0-100-16,0 0-41 0,0 0-37 16,0 0-35-16,0 0-316 15,0 0-407-15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37:50.27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5133 0 382 0,'0'0'69'0,"0"0"30"16,0 0-15-16,0 0 17 15,0 0 3-15,0 0-11 0,0 0-4 16,0 0-42-16,0 0 16 16,0 0 16-16,0 0 3 0,0 0-33 15,0 0-12-15,0 0 26 16,0 0 15-16,0 0 22 15,0 0 67-15,0 0 37 16,0 0-17-16,-46 56-65 0,-14 10 16 16,-5 8-25-16,-21 11-9 15,-12 8-4-15,-21 10 6 16,-12 8-32-16,-20 7-38 0,-7 8 2 16,-6-1-14-16,-7 5-7 15,0-5-5-15,-6 1-21 0,-7-8 20 16,0-7-9-16,0-8-2 15,0-7 0-15,13-11 4 0,13-7 4 16,14-11-6 0,19-5-2-16,26-10-4 0,14-8 1 15,19-7 12-15,13-11-1 16,14-4 1-16,39-22 3 0,0 0-6 16,-39 19 2-16,39-19-8 15,0 0 0-15,0 0 0 0,0 0 0 16,0 0-4-16,0 0-5 15,0 0-45-15,0 0-115 0,0 0-120 16,0 0-197-16,0 0-145 16,52 18-28-16</inkml:trace>
  <inkml:trace contextRef="#ctx0" brushRef="#br0" timeOffset="1424">6217 599 739 0,'0'0'16'0,"0"0"55"15,0 0 58-15,0 0 9 16,0 0 18-16,0 0-12 15,0 0-20-15,0 0-37 16,0 0-71-16,0 0 16 0,0 0-4 16,0 0 122-16,26 66 40 15,-13 34-55-15,-6 33 4 16,-1 22-63-16,-6 15-29 0,7-3-10 16,0-5 33-16,12-10 4 15,-6-12-11-15,7-14-21 0,6-8-19 16,-6-11-2-16,0-15-5 15,0-14-9-15,-1-15-7 0,-6-15 7 16,-6-8-7 0,-7-40-15-16,0 0 8 0,20 41 18 15,-20-41-26-15,0 0 8 16,0 0-160-16,0 0-183 0,0 0-206 16,46 44-141-16</inkml:trace>
  <inkml:trace contextRef="#ctx0" brushRef="#br0" timeOffset="2800">8734 289 475 0,'0'0'156'0,"0"0"4"0,0 0 17 15,0 0-39-15,0 0-26 16,0 0-53-16,0 0 71 16,0 0 18-16,0 0-55 0,-33 40-65 15,33-40-15-15,0 0 25 16,0 0 73-16,0 0-4 0,0 0-30 15,0 0-64-15,-40 26 4 16,40-26-12-16,-52 11 15 0,12-14-3 16,-6-5-9-1,-6-3-40-15,-1-4 40 0,-12 1-8 16,-1-5 7-16,7 4-10 16,13 0 14-16,6 4-6 0,40 11-5 15,0 0-25-15,-46-14 25 16,46 14-6-16,0 0 24 0,0 0-18 15,0 0 0-15,0 0 20 16,0 0-5-16,0 0-15 16,0 0-3-16,0 0 22 0,0 0 42 15,0 0 13-15,0 0 73 16,27 44-31-16,19 4 1 16,19 7-15-16,34 12-19 0,26 7-20 15,26 11-23-15,26 7-15 16,14 15 2-16,6 8-11 0,20 3-14 15,6 0 6-15,1 4-15 16,-1-7 9-16,0-1 3 16,-6-7 5-16,0-3-2 0,-20-8-3 15,-6-4 3-15,-14-7-8 16,-6 8-7-16,0-8 15 0,0-8-3 16,-13-7-2-16,-7-3 7 15,-20-12-10-15,-19-10-4 0,-14-8-3 16,-19-8-2-16,-13-10 12 15,-20-5-3-15,-46-14 0 16,0 0 0-16,46 4 0 0,-46-4-5 16,0 0 8-16,0 0 5 15,0 0-11-15,0 0-61 16,0 0-89-16,0 0-157 0,0 0-204 16,0 0-176-16</inkml:trace>
  <inkml:trace contextRef="#ctx0" brushRef="#br0" timeOffset="3252">13084 2553 1110 0,'0'0'187'0,"0"0"4"16,-66-40-23-16,-6 25-55 0,6 19-28 15,-6 14 5-15,-7 15-5 16,7 15-5-16,-7 12-29 16,13 10-6-16,7 11 14 0,20 11-19 15,19 4-5-15,13 4 10 16,20 4-21-16,27-5 6 15,19-6-19-15,7-12-6 0,13-11 15 16,13-11 1-16,6-18-8 16,1-8 4-16,6-18 31 0,-7-11 29 15,-6-15 5-15,0-19 7 16,-19-14-23-16,-1-23-28 0,-13-18 0 16,-13-14 16-16,-6-9-23 15,-21-10-17-15,-19 4-9 16,-19-1 3-16,-34 8-13 0,-32 7 5 15,-27 8 4-15,-20 22-4 16,-6 14-145-16,-6 23-209 0,-7 18-294 16,-7 15-167-16</inkml:trace>
  <inkml:trace contextRef="#ctx0" brushRef="#br0" timeOffset="5120">1735 2177 617 0,'0'0'173'0,"0"0"-1"16,0 0 18-16,0-41-22 16,0 41 14-16,0 0-14 0,-26-37-32 15,26 37-35-15,-39-37-6 16,6 11-4-16,0 8-14 16,-7 3-28-16,1 0 1 0,0-3 25 15,-7 7-30-15,-7 0-26 16,-6 7-13-16,-7 0-2 0,-13 4 17 15,-6 8-3-15,-7 14-8 16,0 4 31-16,0 14 36 16,-7 8-13-16,7 8-14 15,-6 6-24-15,6 12 15 0,6 4-2 16,1 3-16-16,13-3 0 16,6 3 57-16,13-3-42 0,14-4 11 15,13-4-2-15,12 4-8 16,21 3-15-16,19 1 3 0,20 3-11 15,20 0 5-15,6-3-15 16,20-4-4-16,13 0 7 0,14-8-9 16,6-10 4-16,-1-5 7 15,14-14-18-15,-6-3 19 16,6-9-4-16,-7-10-16 16,7-7 18-16,-13-12-3 0,0-11-11 15,-7-11 14-15,-13-18-8 16,-13-19-2-16,-13-11 11 0,-13-18-15 15,-14-15-1-15,-12-19 9 16,-14 0-16-16,0 5 19 0,-19 2-7 16,0 12 0-16,-7 7-5 15,-7 12 2-15,-13 10 13 0,7 15-22 16,-13 8 15-16,0 7-3 16,-7 11-12-16,33 37 20 15,-53-33-14-15,7 7 6 0,7 18 4 16,-1 5-9-16,40 3 5 15,-59 7-12-15,20 4-161 0,39-11-143 16,-53 22-205-16,53-22-201 16</inkml:trace>
  <inkml:trace contextRef="#ctx0" brushRef="#br0" timeOffset="5952">1578 2668 620 0,'0'0'134'16,"0"0"61"-16,0 0 22 0,0 0 24 16,0 0-9-16,0 0-82 15,0 0-81-15,0 0-39 0,0 0-22 16,0 0-4-16,-33-11 41 16,33 11 28-16,0 0-30 15,0 0-11-15,0 0-38 0,0 0 6 16,-20-37-6-16,20 37 9 15,20-41 15-15,-20 41-8 16,52-29-14-16,-6 7-11 16,-6 10 18-16,-40 12-22 0,46 12 15 15,-46-12 32-15,39 25-5 16,-39-25 11-16,13 41 11 0,-6-8 9 16,-7-33-5-16,-20 41 3 15,20-41-16-15,-46 33-14 0,0-14-15 16,0-8 24-16,0-8-15 15,7-6 55-15,-1-5-17 16,7-6 1-16,33 14-12 16,-39-34-11-16,13-3-12 0,6 0-14 15,7-3-3-15,13-8-3 16,0-8 0-16,6 1 0 0,1 0 0 16,13-5-12-16,-7 1-89 15,0 4-194-15,7 3-293 16,6 8-151-16</inkml:trace>
  <inkml:trace contextRef="#ctx0" brushRef="#br0" timeOffset="6180">2451 1560 1372 0,'0'0'198'16,"0"0"178"-16,-6 33-64 0,-27 11-64 16,-13 8-114-16,-13 7-64 15,-13 4-29-15,-7 0-14 0,-7 7-11 16,-6 0-34-16,0 4-247 16,0-4-250-16,0 0-184 0</inkml:trace>
  <inkml:trace contextRef="#ctx0" brushRef="#br0" timeOffset="6700">1144 2476 1110 0,'0'0'115'15,"0"0"53"-15,0 0 39 16,0 0-80-16,0 0-79 16,0 0-4-16,0 0 104 0,0 0-41 15,0 0-26-15,0 0-12 16,-59 48 48-16,13-4-2 16,6 1-23-16,-6-5-40 0,7 1-18 15,-1-4-27-15,8 0-3 16,32-37-4-16,-27 51 29 0,21-14 2 15,6-37-15-15,0 48 0 16,0-48-11-16,13 37 12 0,-13-37-17 16,0 0 14-16,0 0 2 15,0 0-11-15,0 0-2 0,0 0-3 16,0 0-10-16,0 0 17 16,0 0-12-16,0 0 12 15,0 0-4-15,0 0-8 16,0 0 5-16,0 0 0 0,0 0-10 15,0 0 15-15,0 0 1 16,0 0-1-16,-59-14-5 0,6 14 0 16,1 11-5-16,6 15 0 15,-7 3-2-15,0 1 14 0,1 3-7 16,-1-4 9-16,7 5-17 16,-6-8 8-16,6-4-209 0,0-8-234 15,6-6-199-15,7-4-39 16</inkml:trace>
  <inkml:trace contextRef="#ctx0" brushRef="#br0" timeOffset="6945">828 2180 1396 0,'0'0'343'16,"53"-37"-42"-16,-7 15-40 0,-46 22-51 16,46-11-47-16,-7 11-73 15,-39 0-53-15,0 0-4 16,40 22-26-16,-40-22 13 0,0 0-28 16,6 56-82-16,-12-12-208 15,6-44-306-15,-13 59-168 16</inkml:trace>
  <inkml:trace contextRef="#ctx0" brushRef="#br0" timeOffset="11016">14668 2941 676 0,'0'0'170'15,"0"0"9"-15,0 0-5 16,0 0-27-16,-40 59 2 0,14-11-74 16,6-7 30-16,20-41-45 15,-33 56-30-15,33-56 7 0,-39 51 13 16,39-51-39-16,-46 41-16 15,46-41-10-15,-53 26 29 16,53-26-14-16,0 0 0 16,0 0-30-16,0 0 20 0,0 0-6 15,-33-45 5-15,14 5-9 16,25-5-15-16,-6 45 31 16,20-51 4-16,-20 51-6 0,0 0 13 15,0 0 13-15,0 0-16 16,0 0-15-16,0 0 11 0,0 0 87 15,-53 11 37-15,-6 15 5 16,-6 0-45-16,-8-1-25 16,1 1-12-16,-7-4 17 0,-6-7 25 15,12-4-57-15,-5-7-18 16,12-4 16-16,7 0-8 16,6-7-12-16,7-4 45 15,7-12-3-15,39 23-22 0,-46-37-17 16,13 0 4-16,0 1-6 15,7-5-8-15,6 0 0 0,0 1-3 16,1-5-3-16,5 5-14 16,1-1-248-16,7-3-294 15,12-4-195-15</inkml:trace>
  <inkml:trace contextRef="#ctx0" brushRef="#br0" timeOffset="11205">14208 2420 921 0,'0'0'140'0,"0"0"9"0,0 0-69 16,0 0-65-16,0 0 5 15,46 67 15-15,-20-4-274 0,-20 3-168 16</inkml:trace>
  <inkml:trace contextRef="#ctx0" brushRef="#br0" timeOffset="11604">13695 3876 1184 0,'0'0'226'16,"0"0"27"-16,59 15-3 0,0-15-80 15,0-15-65-15,-6-3-55 16,6-8-18-16,-6-8-16 16,-1-6-19-16,-6-8-168 15,0-15-102-15,-19-11-90 0,-1-15 12 16,-13 1 72-16,0 3 87 16,-13 0 80-16,-6 7 34 15,-1 8 58-15,-6 7-5 0,0 8 15 16,6 7-2-16,-6 7 9 15,13 41 25-15,-13-52-1 0,13 52 29 16,0-48 3-16,0 48 4 16,0 0 30-16,0 0-11 15,0 0-24-15,0 0 142 0,0 0-2 16,0 0 30-16,0 0-30 16,0 0-28-16,0 0-56 15,0 52-32-15,-7-11-53 16,7-41-4-16,-13 55 4 0,13-55-36 15,-26 52-338-15,26-52-240 16</inkml:trace>
  <inkml:trace contextRef="#ctx0" brushRef="#br0" timeOffset="12056">13064 2834 1212 0,'0'0'246'0,"33"-18"61"16,-33 18-58-16,0 0-32 0,39 33-55 15,-39-33-34-15,20 48-34 16,-26-7-31-16,-8-1-24 0,14-40-19 15,-52 45-12-15,-1-12-6 16,1-7 1-16,6-8-3 16,0-7-3-16,6-3-5 15,40-8 4-15,-39 3 4 0,39-3-28 16,0 0-34-16,0 0 13 16,0 0 26-16,6-40-1 0,-6 40 18 15,0 0 2-15,33-30 4 16,-33 30-5-16,0 0 12 15,0 0-7-15,0 0 25 0,27 37 18 16,-27 7 21-16,-14-3-7 16,-5 0-22-16,-14-1-11 0,-7 1-12 15,1-4-12-15,-7-4 3 16,-13-3-46-16,0-4-234 16,6-4-296-16,1-4-147 0</inkml:trace>
  <inkml:trace contextRef="#ctx0" brushRef="#br0" timeOffset="12241">12749 3440 1562 0,'33'11'330'0,"-33"-11"-85"0,0 0-109 16,0 0-68-16,0 0-42 15,0 0-13-15,39 11-148 0,-39-11-339 16,0 0-212 0</inkml:trace>
  <inkml:trace contextRef="#ctx0" brushRef="#br0" timeOffset="12489">12591 2986 1371 0,'0'0'350'0,"-39"18"-11"16,39-18-46-16,-40 48-91 0,1-3-82 15,6-1-50-15,-7 0-30 16,1-3-19-16,-7-1-13 15,0-6-33-15,0-1-255 0,46-33-304 16,-53 30-204-16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38:06.23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2198 16 336 0,'-59'-7'89'15,"-1"-1"71"-15,-12 5-8 16,6 3 9-16,-12 0 21 15,5 0 10-15,-6 3 10 0,1 1-1 16,5 0-26-16,-6-1-63 16,7 1-7-16,-7 7 9 0,0 4-22 15,1 11-12-15,-14 0-16 16,0 11 41-16,-14 3-49 16,8 8 3-16,-7 0-10 15,6 12-21-15,7 6 22 0,7 1-11 16,6 6-20-16,7 5 13 15,6 0-17-15,13-1 20 0,7 4 8 16,7-7-10-16,13 4-6 16,6-4 15-16,20 3 3 15,6 1-4-15,14 3-16 0,13-3-2 16,20-1 6-16,12-3-1 16,21-3-17-16,19-9-4 0,13-6 5 15,27-8-6-15,6-11 8 16,7-4-5-16,6-11-9 0,13 0 0 15,-6-7 5-15,7-8-2 16,-14-3-3-16,-6-4-7 16,-14-7 13-16,-12-1-2 0,-8-6-4 15,-5-12-6-15,-8-8 10 16,-5-10 4-16,-1-4-8 0,0-7 3 16,-7-15-16-16,1-8 8 15,0-11 5-15,-7-7-12 0,0-4-3 16,-14 1 15-16,-12-5 2 15,-20 8-17-15,-20-4 2 0,-6 8 13 16,-20 3 7-16,-13 4-11 16,-7 8-8-16,-13 7-7 15,-6 11-22-15,-7 3 0 16,-7 8-3-16,-6 11-20 0,0 8-15 16,0 6-21-16,0 5-38 15,6 3-23-15,1 8-4 0,6 3-53 16,46 4-97-16,-53-7-127 15,53 7-74-15</inkml:trace>
  <inkml:trace contextRef="#ctx0" brushRef="#br0" timeOffset="1132">2671 822 925 0,'0'0'110'0,"-40"48"8"0,40-48-21 16,-32 48-46-16,32-48 0 15,-27 51 27-15,27-51 24 16,-13 56-27-16,13-56-36 16,13 51-16-16,-13-51-8 0,0 0-8 15,66 49-1-15,-13-27-1 16,-7-11 12-16,-7-11-7 0,-39 0-4 16,53-19 4-16,-7-3-10 15,-46 22-30-15,52-48 47 0,-19 4-8 16,-33 44-14-16,33-59 70 15,-13 14-9-15,-20 45 11 0,0 0-24 16,0 0 1-16,0 0-16 16,-79-29-33-16,6 21 94 15,-12 16-2-15,-7 3-38 0,-7 7-37 16,1-3 14-16,-1 0-9 16,7 0-17-16,-6-4 15 0,6 0 12 15,6-4-27-15,14-3-13 16,13 0 35-16,13-4-17 15,6 0-9-15,40 0 0 0,-39-4 17 16,39 4-22-16,0 0 1 16,0 0 21-16,0 0-13 0,0 0 2 15,0 0-19-15,0 0 25 16,0 0-15-16,0 0-7 16,0 0 6-16,0 0 22 0,0 0-19 15,-20 41 5-15,20-41 14 16,0 48-14-16,0-8 0 0,0 1 4 15,0-41 27-15,0 48 47 16,0-7-37-16,0-41-2 0,-19 44 5 16,19-44-15-16,-53 37-26 15,7-15-3-15,-7-7 6 0,7-12-1 16,7 1 0-16,39-4-10 16,-46-11 5-16,46 11 15 15,0 0-21-15,-33-44-3 0,20 3-6 16,26-7-16-16,7-4-44 15,13-7-52-15,13-7 29 16,13 3 62-16,-7-4 27 0,8 8-20 16,-8 11 25-16,-6 8 8 15,-6 6-4-15,-40 34-9 0,39-29 19 16,-39 29-14-16,0 0 4 16,0 0-8-16,0 0 25 0,0 0-21 15,0 0 4-15,0 0 24 16,-13 55 8-16,-7-10 18 0,-13-8-2 15,33-37-1-15,-52 51-35 16,6-10-5-16,46-41 34 0,-53 41 7 16,20-16-27-16,33-25-6 15,-39 23 3-15,39-23-10 16,-46 11-6-16,46-11-16 16,-40-4 20-16,40 4 0 0,-39-22-13 15,39 22-1-15,-26-45 19 16,13 5-16-16,6-5 0 0,7-10 5 15,7 0 5-15,-1 7-19 16,1 7 9-16,-7 41 1 0,6-37 9 16,-6 37-16-16,0 0-12 15,0 0 38-15,0 0-18 0,0 0 3 16,-33 52 8-16,-6-1 3 16,0-3-22-16,-1 1-3 15,-6-5 23-15,0 0-3 16,0 1-19-16,0-9-29 0,46-36-178 15,-59 41-244-15,6-8-144 16</inkml:trace>
  <inkml:trace contextRef="#ctx0" brushRef="#br0" timeOffset="1369">2020 349 984 0,'59'-26'282'16,"-13"11"31"-16,-6 4-19 15,-40 11-64-15,0 0-94 0,39-4 21 16,-39 4-38-16,0 0-71 16,0 41-24-16,-19 0 0 0,-8-1-20 15,-12 5-118-15,-7 3-186 16,-13-4-244-16,-7 4-123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38:24.52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0 235 0,'0'0'71'0,"0"0"25"15,0 0-25-15,20 11-32 16,-20-11-6-16,0 0-26 0,26 11-68 16,-26-11-76-16</inkml:trace>
  <inkml:trace contextRef="#ctx0" brushRef="#br0" timeOffset="215">316 85 199 0,'0'0'0'0,"0"0"32"0,0 0 30 16,0 0 1-16,0 0-32 15,0 0-8-15,0 0-44 0,0 0 44 16,0 0-20-16,0 0-53 0,0 0-109 15</inkml:trace>
  <inkml:trace contextRef="#ctx0" brushRef="#br0" timeOffset="407">861 247 92 0,'0'0'14'0,"0"0"-20"0,26 8 15 15,-26-8-20-15,33 3-3 16,-33-3 18-16,33 4 7 0</inkml:trace>
  <inkml:trace contextRef="#ctx0" brushRef="#br0" timeOffset="623">1354 421 112 0,'0'0'49'0,"33"29"-9"0,-33-29-30 16,33 19 6-16,-7-8-34 16,13-4-70-16</inkml:trace>
  <inkml:trace contextRef="#ctx0" brushRef="#br0" timeOffset="811">2083 572 137 0,'0'0'0'0,"0"0"-4"16,0 0-2-16,0 0 13 16,0 0 3-16,27 30-5 15,-27-30-26-15,32 26-18 0</inkml:trace>
  <inkml:trace contextRef="#ctx0" brushRef="#br0" timeOffset="1039">2596 801 292 0,'0'0'43'16,"0"0"-15"-16,0 0-8 16,0 0-14-16,0 0 1 0,0 0 1 15,46 19-13-15,-46-19 9 16,46 15-4-16,-7-4-85 0,1-4-61 16</inkml:trace>
  <inkml:trace contextRef="#ctx0" brushRef="#br0" timeOffset="1228">3181 960 244 0,'0'0'4'0,"33"37"36"0,-33-37 5 15,0 0-3-15,0 0 1 0,0 0-16 16,26 45 1-16,-26-45-20 15,33 29-8-15,6-7-101 0,1-7-84 16</inkml:trace>
  <inkml:trace contextRef="#ctx0" brushRef="#br0" timeOffset="1420">3969 1326 550 0,'0'0'8'16,"0"0"1"-16,0 0-5 0,0 0 4 15,0 0-13-15,0 0 7 16,13 33 1-16,-13-33-3 0,0 0-60 16,40 34-93-16</inkml:trace>
  <inkml:trace contextRef="#ctx0" brushRef="#br0" timeOffset="1607">4311 1555 418 0,'0'0'58'16,"0"0"33"-16,0 0 10 0,0 0-10 15,0 0-32-15,0 0-25 0,0 0-23 16,0 0-11-16,0 0 3 15,33 26 10-15,-33-26-96 0,33 11-68 16,-33-11-61-16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32:58.0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845 150 434 0,'0'0'149'15,"0"37"14"-15,0-7-38 0,0-30 5 16,-20 33-4-16,20-33-7 15,0 0-2-15,-26 44-23 0,26-44-54 16,-40 30-13-16,14-15-2 16,-7-8-2-16,0-3-23 0,33-4 2 15,-39-4 15-15,13-3-14 16,26 7-3-16,0 0 0 0,-33-34 4 16,33 34-25-16,-20-37 28 15,20 37-13-15,-13-29 16 0,13 29-5 16,0 0 0-16,0 0-15 15,0 0 7-15,0 0-20 16,0 0 13-16,0 0 4 0,0 0 11 16,0 0 3-16,0 0 0 15,0 0-17-15,0 0 9 0,-33 29 2 16,33-29-11-16,0 0 18 16,0 0 40-16,-33 26-37 0,0-15 0 15,1-7 3-15,32-4-21 16,-40-4 6-16,7-3 11 0,33 7-19 15,-39-19 10-15,39 19-5 16,-26-36 3-16,6 6 3 16,20 30 10-16,-13-26-13 0,13 26 0 15,0 0-5-15,0 0 0 16,0 0 13-16,0 0-4 0,0 0 12 16,26 30 37-16,0 3-13 15,1 4-4-15,-1 7 0 0,0 1-12 16,7 3-2-16,-7 0 88 0,7 7-23 15,-7 0-43-15,1 1-25 16,-8 3-22-16,1-7 14 0,0-1-8 16,-7-6-263-16,0-12-248 15,0-7-69-15</inkml:trace>
  <inkml:trace contextRef="#ctx0" brushRef="#br0" timeOffset="512">1463 158 738 0,'0'0'131'15,"-20"-34"25"-15,20 34-19 0,-40-29-61 16,-6 10-38-16,-6 4-11 15,-14 1-2-15,-13-1-34 0,-6 0 43 16,-14 8-49-16,1-1 35 16,-7 8 49-16,6 0-36 15,0 11-10-15,1 8 9 0,6 7-13 16,6 3-38-16,8 12 11 16,5 11 27-16,14 3-16 0,13 1 1 15,13 10 118-15,20 8-57 0,20 0-6 16,12 0-16-16,21 0 0 15,19-4-1-15,13 0-9 0,7-7-26 16,7-4-7-16,-1-7 10 16,7-12 4-16,7 1-4 15,-14-15-10-15,0-4 0 0,-6-11 9 16,0-18-9-16,0-8 26 16,-7-11-17-16,7-11-13 0,0-18-2 15,-7-12 3-15,1-7 9 0,-14-11 10 16,-7 0-4-16,-12 0-12 15,-14 8-18-15,-6 7 21 0,-14 10 6 16,-12 9-2-16,-21 10-19 16,-5 12 12-16,-21 3-3 0,-13 11-87 15,1 0-124-15,-8 4-166 0,1 7-70 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38:21.74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 34 95 0,'0'0'51'0,"-6"-15"20"0,6 15-1 15,0 0 29-15,0-19-17 0,0 19-19 16,0 0-17-16,0 0-31 16,0 0 1-16,0 0-6 15,0 0-10-15,0 0-6 0,0 0 6 16,0 0-8-16,0 0 19 15,0 0-74-15,0 0-74 0</inkml:trace>
  <inkml:trace contextRef="#ctx0" brushRef="#br0" timeOffset="207">33 185 241 0,'0'0'60'0,"0"0"-4"15,7 33-17-15,-7-33-28 16,0 0 9-16,20 30-20 0,-20-30-3 16,0 0-46-16,26 30-101 15</inkml:trace>
  <inkml:trace contextRef="#ctx0" brushRef="#br0" timeOffset="435">277 440 381 0,'0'0'9'16,"0"0"-16"-16,0 0 17 15,0 0 12-15,0 0 0 0,19 33 34 16,-19-33 9-16,0 0-9 16,0 0-44-16,33 45 1 0,-33-45-10 15,40 33-102-15,-40-33-8 16,0 0-55-16</inkml:trace>
  <inkml:trace contextRef="#ctx0" brushRef="#br0" timeOffset="647">579 739 144 0,'0'0'16'0,"0"0"-16"15,26 45 5-15,-26-45 6 16,33 40 2-16,0-6-17 0,6-12 8 15,7-4-4-15,0 4 0 16,7 1-4-16,6-1-42 0,0 0 2 16</inkml:trace>
  <inkml:trace contextRef="#ctx0" brushRef="#br0" timeOffset="760">1229 1113 114 0,'0'0'16'16,"0"0"3"-16,0 0-19 15,20 29-4-15,-20-29 4 16,0 0-11-16</inkml:trace>
  <inkml:trace contextRef="#ctx0" brushRef="#br0" timeOffset="964">1479 1279 165 0,'0'0'6'16,"0"0"31"-16,0 0 8 15,0 0-2-15,0 0-10 0,26 15 6 16,-26-15-13-16,27 18-5 16,-1 0-18-16,0 1 3 0,7-4-48 15,7 0-81-15</inkml:trace>
  <inkml:trace contextRef="#ctx0" brushRef="#br0" timeOffset="1176">1841 1489 106 0,'0'0'0'16,"0"0"4"-16,0 0-4 16,0 0 5-16,0 0-14 0,0 0 11 15,0 0-13-15,0 0-29 0</inkml:trace>
  <inkml:trace contextRef="#ctx0" brushRef="#br0" timeOffset="2520">1696 1478 191 0,'0'0'75'0,"0"0"40"0,0 0 9 15,0 0-45-15,0 0 3 16,0 0-30-16,0 0-27 0,0 0-11 15,0 0-10-15,-13 22-4 0,13-22-94 16,0 30-36-16,6-4-45 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38:27.62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1409 8 297 0,'0'0'72'0,"27"-37"31"0,-27 37-15 16,0 0-16-16,0 0-12 15,0 0-4-15,0 0 76 16,0 0-42-16,0 0 30 0,0 0-52 15,19 55-54-15,-6 8 10 16,1 7-11-16,-8 11-24 16,-6 4 28-16,7 12 121 15,-7 0-84-15,0-1-10 0,0 0-40 16,6 0 17-16,-6-11-1 16,7-8-14-16,-1-10-21 0,1-15 21 15,0-8-10-15,-7-15 10 16,0-29-6-16,13 34-84 15,-13-34-140-15,0 0-133 0</inkml:trace>
  <inkml:trace contextRef="#ctx0" brushRef="#br0" timeOffset="1572">2803 1602 190 0,'0'0'59'0,"0"0"12"15,0 0 20-15,0 0-8 0,0 0 1 16,0 0-17-16,-46-22-9 16,46 22-12-16,-39-26-18 15,39 26-17-15,-59-30 16 0,13 12-36 16,-7 3 26-16,1 0-20 15,-7 4 3-15,-1-3 2 16,-6 3 30-16,0-1 0 0,7 1 16 16,6 0-22-16,1 3-6 15,12-3-27-15,1 7 29 0,39 4-28 16,-53-7 22-16,20 3-22 16,1 0 6-16,-1 4-9 15,0 4 21-15,33-4-4 0,-46 4 2 16,6-4-10-16,8 7 4 15,-1-3-25-15,6-1 21 16,-5 1 22-16,-1 5-12 0,0-6 64 16,0 1-24-16,-6 0-25 15,-1-4 10-15,1 0 32 16,-14 0-33-16,1 0-27 0,-8 3 7 16,1-3-8-16,-6 4 8 15,-1-4 40-15,0 7-22 0,7 1 2 16,0 3-28-16,0 7 24 15,-1 1-30-15,-6-1 12 0,13 8 55 16,-6 4 27-16,7-4-18 16,-1 3-40-16,0 1 21 15,1 3 40-15,-1 4-47 16,1-4 4-16,-1 0-34 0,7 4-23 16,7 4 3-16,6 3 18 15,7 1 49-15,-1 3 10 0,8 3-36 16,12 5-15-16,7-4-12 15,7 3 119-15,6 0-57 0,13 5-24 16,7-8 22-16,13 0-4 16,13 0-14-16,7-1-22 15,19-3-21-15,7-3 20 0,20-5-21 16,13-6-1-16,14-8-7 16,5-4 0-16,1 0-8 15,-1-11 11-15,-12 0 6 0,-14-7-20 16,0-1 7-16,-19-6 6 15,-7-5 7-15,0 1-21 0,-7-4 13 16,-6-4 8-16,0 4-22 16,0-7 21-16,-7-1-16 0,2-3 4 15,-2 0 0-15,0-12 16 16,0 1-22-16,1-4-3 0,-8-3 18 16,1-5 4-16,0-3-13 15,-7 0 0-15,-6-4 3 0,-7 0 4 16,-7 4-7-16,-6 3-3 15,-7-3 6-15,-13 8 3 16,0-1-6-16,-6 8-4 16,-7 33 4-16,0-44 6 0,0 44-6 15,-13-45-4-15,13 45-5 16,-20-40 19-16,20 40-10 0,-26-37-9 16,26 37 9-16,0 0 14 15,-53-37-14-15,53 37-5 0,-39-34 11 16,39 34 2-16,-40-18-17 15,40 18-1-15,0 0 22 0,0 0-12 16,-39-19-12 0,39 19 18-16,0 0 0 0,0 0-18 0,0 0-66 15,0 0-116-15,0 0-151 16,0 0-116-16,0 0-97 16,0 0-28-16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38:42.5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204 0 276 0,'-20'30'73'0,"1"-8"18"15,19-22-23-15,-27 26-10 0,1-4-22 16,0 0-17 0,0 0-11-16,6 0 5 0,7 4-28 15,0 0-102-15,-1-4-70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38:42.77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335 0 486 0,'0'0'102'16,"0"0"73"0,0 0 1-16,0 0-82 0,0 0-43 15,0 0 0-15,0 0-51 0,0 0 4 16,0 0 24-16,0 0-32 15,-13 33-4-15,13-33 27 0,13 33-131 16,-13-33-57-16,0 0-57 16,20 33-36-16</inkml:trace>
  <inkml:trace contextRef="#ctx0" brushRef="#br0" timeOffset="507">342 399 244 0,'-20'33'13'0,"20"-33"-2"0,0 0-14 16,-19 29 3-16,19-29 4 15,0 0-17-15,-14 37 13 0,14-37-20 16,-13 37-26-16,13-37 9 16,0 0 18-16,-6 41 5 0,6-41 11 15,0 0 3-15,-13 37-10 0,13-37 17 16,0 0-5-16,0 0-2 15,-14 37 31-15,14-37 8 16,0 0-3-16,-19 37-15 0,19-37 18 16,0 0 47-16,-20 40-7 15,20-40 1-15,0 0-48 0,-33 41-8 16,33-41 9-16,0 0-19 0,0 0-19 16,-26 44 9-16,26-44-1 15,0 0-6-15,-33 41 3 0,33-41-18 16,-20 37-65-16,20-37 3 0,0 0 16 15,-13 44-10-15,13-44 5 16,-20 41 30-16,20-41 15 0,-26 41 7 16,13-8 17-16,13-33 15 15,0 0 18-15,-20 29 26 16,20-29 13-16,0 0 20 0,0 0-23 16,0 0-1-16,0 0 30 0,0 0 13 15,0 0 11-15,0 0-33 16,0 0-46-16,0 0-21 0,0 0 12 15,0 0-22-15,0 0-12 16,0 0 5-16,0 0-51 0,0 0-110 16,0 0-89-16,0 0-72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38:08.77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6396 5 423 0,'0'0'113'0,"0"0"31"0,13-37 3 16,-13 37-10-16,0 0 53 16,0 0-19-16,0 0-64 15,0 0-31-15,0 0-82 0,0 0 25 16,0 0 9-16,-39 12 22 16,-20 21 24-16,-13 22-6 0,-14 12 32 15,-26 14-18-15,-6 4-5 16,-7 4-11-16,-13 3-7 0,7-3-59 15,-7 3 11-15,-7 0 1 16,1 1-12-16,-1-5 14 0,14 1-14 16,-1-8 0-16,21-7 9 15,-1-7-14-15,13-8-4 16,14-7 21-16,6-8-36 0,7-3 34 16,13-4 4-16,-1-8-23 15,14-3 14-15,0-8 0 0,46-18-8 16,-46 23 13-16,46-23-31 15,0 0 26-15,0 0 2 0,0 0-71 16,0 0-139-16,0 0-177 16,0 0-50-16,0 0-28 0</inkml:trace>
  <inkml:trace contextRef="#ctx0" brushRef="#br0" timeOffset="868">4615 1919 597 0,'7'-44'66'0,"-7"44"18"16,0 0 11-16,-39-44 43 15,39 44-63-15,-60-37-28 0,14 11 14 16,0 7-31-16,46 19-5 16,-65-26-16-16,-1 8 0 15,7 3-9-15,0 0 4 0,-20 4 111 16,7 0-41-16,-14 0-32 15,-6 4 4-15,-6-1 43 0,6 5-13 16,0-1 20-16,0 4-39 16,0 4 23-16,6 3-24 15,-6 12-35-15,7-1 57 0,-1 12 30 16,-6 6-29-16,-6 13 15 16,-1 6-46-16,1 15 4 0,6 8 34 15,0 14-29-15,0 8-23 16,5 0-19-16,2 10-2 0,6 5-2 15,7-1-15-15,6 8 20 16,7 0-1-16,0 4 3 0,13 3 19 16,6 1-22-16,7-1 38 15,20 0 24-15,20-3-39 0,12-4 1 16,21-8-36-16,12-3 2 16,21-7 7-16,12-5-12 15,20-10-5-15,7-8 9 16,20-14-8-16,0-12 0 0,12-11 8 15,14-14-14-15,0-11 10 16,6-19 6-16,7-12-18 0,0-13 17 16,0-20-5-16,-7-18-10 15,0-18 10-15,-6-11 7 0,-13-12-12 16,-1-10 10-16,1-4-12 16,-7-8 11-16,0 4-18 0,-20 4-28 15,-6 0 15-15,-14 3 1 16,-25-7 21-16,-14 0 0 15,-20 4-6-15,-13 0 21 0,-19 3-16 16,-14-3 6-16,-6 7 6 16,-6 0-13-16,-1 12-17 0,-6 6-33 15,-1 8 34-15,1 15 10 16,-7 11 3-16,-6 11 14 0,-1 11-24 16,-6 11 26-16,-6 11-16 15,-1 8 10-15,1 3 9 0,6 8-28 16,0 3-11-16,13 1-12 15,33-8-75-15,-46 18-23 0,46-18-46 16,0 0-136 0,-46 45-117-16,13-5-65 0</inkml:trace>
  <inkml:trace contextRef="#ctx0" brushRef="#br0" timeOffset="1300">4635 2621 1118 0,'0'0'49'0,"0"0"136"16,0 0-5-16,0 0-45 0,0 0-60 16,0 0-11-16,46-7-1 15,-46 7 0-15,0 0 5 0,0 0-6 16,0 0 26-16,0 0-46 16,0 0-32-16,0 0 78 0,-46 22-45 15,7 4-3-15,-7 3 11 16,0 5 38-16,-7 6-8 15,1 8 0-15,-1 0-17 16,0 4-3-16,-6 0-3 0,7-4-40 16,6 0 1-16,0-4-6 15,0-7-18-15,46-37 10 0,-53 48-5 16,53-48-114-16,-59 41-139 16,59-41-171-16,-46 26-192 0,46-26-7 15</inkml:trace>
  <inkml:trace contextRef="#ctx0" brushRef="#br0" timeOffset="1497">4339 3168 751 0,'0'0'215'15,"53"-4"107"-15,-53 4-1 16,0 0-17-16,46-3-141 0,-46 3-84 15,0 0-26-15,0 0-33 16,46-8-10-16,-46 8-10 0,0 0-444 16,0 0-138-16</inkml:trace>
  <inkml:trace contextRef="#ctx0" brushRef="#br0" timeOffset="1796">3952 2525 1015 0,'0'0'243'0,"0"0"32"15,39-33-97-15,-39 33-6 0,0 0 6 16,40 7-43-16,-40-7-15 15,0 0-4-15,13 48-50 16,-13-3-20-16,-13-5-13 16,-7-3-29-16,-13 4 3 0,33-41 1 15,-53 48-18-15,7-7 10 16,0-5-179-16,-6-6-155 0,6-8-176 16,0-7-21-16,0-4 27 15</inkml:trace>
  <inkml:trace contextRef="#ctx0" brushRef="#br0" timeOffset="2847">3860 2156 465 0,'0'0'93'16,"0"0"-4"-16,0 0 25 16,0 0 47-16,0 0 7 0,-46 55-24 15,13 0-21-15,-7 8 36 16,1-4-27-16,-7 4-4 15,0-4-17-15,0-7-23 16,0 0-9-16,-7-4-28 0,7-8-46 16,-6 1 24-16,6-8-21 15,46-33-8-15,-59 34 9 0,59-34-9 16,-46 25-6-16,46-25 27 16,0 0-15-16,-46 8-6 0,46-8 0 15,0 0-18-15,0 0 18 16,-40-56-23-16,21 8-37 0,5 0 40 15,8 0-60-15,-1 4 40 16,7 44 15-16,0-52 13 0,0 52 21 16,-6-48-22-16,6 48 15 15,0 0 6-15,0 0-12 16,0 0-4-16,0 0 16 0,0 0-15 16,0 0-10-16,0 0 17 15,0 0 5-15,0 0 10 0,0 0-15 16,-13 56-20-16,6-5 40 15,-6-3 58-15,6-3-4 16,-6-1-55-16,13-44 4 0,-20 63-3 16,1-19-8-16,19-44 6 15,-27 56-5-15,27-56-25 0,-46 48 38 16,46-48 6-16,0 0-48 16,-59 40 24-16,59-40-18 15,-52 19 7-15,52-19-9 0,0 0 16 16,-53-19 3-16,53 19-26 15,0 0 16-15,-39-48 6 0,39 48-10 16,0 0 0-16,0 0 11 16,-20-40-37-16,20 40 40 0,0 0-12 15,0 0-15-15,0 0 33 16,0 0-7-16,0 0-2 0,53 40-1 16,-53-40-3-16,32 52 0 15,-32-52 2-15,20 59 16 0,-20-59-11 16,-13 59-2-16,13-59-16 15,-39 56 29-15,39-56-11 16,-66 48-14-16,7-15 14 0,6-15 4 16,53-18-24-16,-72 8 31 15,19-16-12-15,53 8-6 16,-52-25 9-16,52 25-13 0,-46-60-8 16,25 5 24-16,8 3-35 15,13 4 30-15,6 0 7 0,8 4-22 16,6 0 8-16,-20 44-11 15,40-52-214-15,-1 8-231 0,7 10-166 16</inkml:trace>
  <inkml:trace contextRef="#ctx0" brushRef="#br0" timeOffset="3040">2664 2968 1045 0,'0'0'325'16,"0"0"30"-16,0 0-102 15,0 0-97-15,0 0-93 0,0 0-125 16,0 0-191-16,0 0-206 16,52 4-123-16</inkml:trace>
  <inkml:trace contextRef="#ctx0" brushRef="#br0" timeOffset="3289">3669 1856 1224 0,'-33'52'275'15,"-13"0"2"-15,-6 3-78 16,-7 12-44-16,-7-4-57 16,0 3-62-16,-6-3 0 0,6 3-42 15,7 1 19-15,0-1-30 16,6 1-279-16,14-8-219 16,-1 4-79-16</inkml:trace>
  <inkml:trace contextRef="#ctx0" brushRef="#br0" timeOffset="4499">2697 4749 732 0,'0'0'147'0,"-53"11"41"16,53-11-22-16,-59 30-17 0,13 3-31 16,6 4-47-16,1 11-1 15,0 0-5-15,-1 8 3 16,-13-1-32-16,0 4-12 0,0 4 71 16,-6-4-11-16,-6 0-53 15,5-3-16-15,1-1-15 0,13-7 0 16,7-7 0-16,39-41-12 15,-40 37 12-15,40-37 11 0,0 0-15 16,0 0-5-16,0 0 15 16,0 0 6-16,-32 37-12 0,32-37-7 15,0 0-2 1,0 0 22-16,0 0-10 0,0 0-3 16,0 0-12-16,0 0 29 15,0 0-17-15,0 0-6 0,0 0 6 16,0 0 19-16,0 0-24 15,0 0-7-15,0 0 14 0,0 0 6 16,0 0-16-16,0 0-8 16,0 0 25-16,0 0-5 0,0 0-4 15,0 0-9-15,0 0 25 16,0 0-22-16,0 0 6 16,0 0 0-16,0 0 6 15,0 0-6-15,0 0-18 0,0 0 30 16,0 0-12-16,0 0-14 15,0 0 11-15,0 0 25 0,0 0-22 16,0 0-3-16,0 0 6 16,0 0 7-16,0 0-23 15,0 0 10-15,0 0 6 0,0 0 3 16,0 0-18-16,0 0 5 16,0 0 16-16,0 0-9 0,0 0-13 15,0 0 13-15,0 0 10 16,0 0-17-16,0 0 2 0,0 0-73 15,0 0-81-15,0 0-65 16,0 0-24-16,0 0 18 16,0 0 42-16,0 0 41 15,0 0 39-15,0 0 31 0,0 0 24 16,0 0 24-16,0 0 20 16,0 0 36-16,0 0 52 0,0 0 4 15,0 0 34-15,0 0-14 16,0 0 18-16,0 0-27 0,0 0 14 15,0 0-44-15,0 0 11 16,0 0-2-16,0 0-8 16,0 0-9-16,0 0 46 0,0 0-21 15,0 0-32-15,0 0-33 16,0 0 23-16,0 0-36 16,-40 14-7-16,40-14 12 0,-46-3 10 15,46 3-18-15,0 0-13 16,-39-8 9-16,39 8 11 0,0 0-12 15,0 0-1-15,0 0-143 16,0 0-115-16,-40-11-25 16,40 11-23-16,0 0-21 0</inkml:trace>
  <inkml:trace contextRef="#ctx0" brushRef="#br0" timeOffset="4797">1657 5750 83 0,'0'0'-19'0,"0"-36"4"16,0 36 4-16,0 0 3 15,0 0 0-15,0-37 5 16,0 37 6-16,0 0 0 0,0 0 2 15,0 0 3-15,0 0-8 16,0 0 4-16,0 0-8 16,0 0 11-16,0 0-1 0,0 0-1 15,0 0-3-15,0 0 3 16,0 0-9-16,0 0 8 16,40-19-4-16,-40 19-28 0</inkml:trace>
  <inkml:trace contextRef="#ctx0" brushRef="#br0" timeOffset="4981">1822 5658 166 0,'0'0'6'15,"0"0"-6"-15,0 0-16 16,0 0-35-16</inkml:trace>
  <inkml:trace contextRef="#ctx0" brushRef="#br0" timeOffset="5596">1841 5621 485 0,'0'0'95'15,"0"0"-13"-15,0 0-13 16,-52-33-3-16,52 33-26 16,-59-19 15-16,6 8 17 0,7 11-22 15,0 4 25-15,-7 3 13 16,-6 8 24-16,-13 7-48 0,6 1-16 16,-12 2 32-16,-8 5 32 15,-6 7 12-15,-6 4-25 0,-1-1 9 16,0 5 24-1,-6 6-5-15,-6 1-73 0,-1 7 60 16,13 0-8-16,14-3-43 16,13 3-35-16,12 7 51 0,8 8-31 15,19 0-20-15,13 4-22 16,1-1 8-16,5 4-21 0,14 1 7 16,0-1 3-16,7 0-7 15,6-3 15-15,13-4-5 0,14-11 0 16,19-8-3-16,20-11-15 15,19-10 12-15,14-16 2 16,13-14 0-16,20-12 2 16,12-6-4-16,14-12 6 0,13-8-11 15,-7-6-5-15,-6-5 13 0,-13-6 1 16,0-8-37-16,-20-8-26 16,-7-7 24-16,-13-7-17 15,-25-4 9-15,-7-7-21 0,-20-1 3 16,-14-10 35-16,-19 3-4 15,-13 0-5-15,-14-11 2 0,-12 1-17 16,-7 3 28-16,-7 3-3 16,-6 8 25-16,-7 15 19 0,-7 7-19 15,-6 11-15-15,0 11 22 16,-6 12-7-16,-8 6-16 0,-6 12 16 16,7 15 16-16,6-1-16 15,1 12-21-15,12 4-57 16,40-8-125-16,-52 14-140 15,52-14-31-15,-33 22 9 0,33-22 11 16</inkml:trace>
  <inkml:trace contextRef="#ctx0" brushRef="#br0" timeOffset="6708">1887 5717 572 0,'20'-44'188'16,"-20"44"-25"-16,0 0-38 15,0 0-57-15,0 0-10 0,0 0 161 16,0 0-23-16,0 0-69 15,13 48-54-15,-13 4 0 0,-6-1 19 16,-8 1-22-16,1 0-30 16,0-4 16-16,-7-4-29 0,-6 0-16 15,0-7-11-15,-7 0 14 16,0-7-14-16,-6-8-14 16,6-7 31-16,33-15-12 15,-40 15-19-15,8-12 24 0,32-3-10 16,-27-14-8-16,27 14-15 15,0 0 19-15,-33-34-18 0,14 8 22 16,19 26-4-16,0 0-21 16,-13-33 30-16,13 33-3 0,0 0-20 15,0 0 24-15,0 0 3 16,0 0-16-16,0 0 31 0,0 0-33 16,0 0-18-16,0 0 43 15,0 0-22-15,0 0-1 16,0 0 7-16,0 0-8 0,0 0 8 15,0 0 11-15,0 0-14 16,0 0 14-16,0 0-6 0,0 0 25 16,0 0-48-16,0 0 18 15,0 0-4-15,0 0-8 0,0 0 28 16,0 0-20-16,0 0-1 16,0 0 7-16,0 0-2 15,0 0-3-15,0 0 15 0,0 0-22 16,0 0 41-16,0 0-44 15,0 0 6-15,0 0-13 16,0 0 32-16,0 0-12 0,0 0-21 16,0 0 32-16,0 0-8 15,0 0-15-15,0 0 27 0,0 0-19 16,0 0-8-16,0 0 20 16,0 0-4-16,0 0 10 0,0 0-18 15,0 0 1-15,0 0-1 16,0 0 25-16,0 0-37 0,0 0 18 15,0 0-2-15,0 0 0 16,0 0 3-16,0 0-1 0,0 0-16 16,0 0 23-1,0 0-16-15,0 0-1 0,0 0 25 16,-33 19 5-16,33-19-12 16,-40 29 5-16,40-29 6 0,-32 33-27 15,32-33 19-15,-40 30-4 16,40-30-18-16,-33 33 14 0,33-33 5 15,0 0-29-15,-26 30 29 16,26-30 9-16,0 0-19 0,0 0-20 16,0 0 31-16,0 0 5 15,0 0-30-15,-39 15 21 0,39-15-4 16,0 0-16-16,-33-4 41 16,33 4-34-16,0 0-4 15,0 0 2-15,0 0 16 0,0 0-24 16,-33-15 19-16,33 15 3 15,0 0-11-15,0 0-3 16,0 0 12-16,-26 22-13 0,26-22 4 16,-33 41 21-16,6-4 74 15,1 4-2-15,0 3-30 0,-7 0-17 16,0-3-37-16,0 0 5 16,0-8 8-16,7 0-15 0,26-33-12 15,-46 37 10-15,13-11-133 16,33-26-187-16,-33 15-198 15,7-12-84-15</inkml:trace>
  <inkml:trace contextRef="#ctx0" brushRef="#br0" timeOffset="6897">1230 6674 1218 0,'0'0'239'16,"0"0"51"-16,0 0-124 16,0 0-93-16,0 0-50 0,0 0-40 15,0 0-248-15,13-29-153 16,-6 3-119-16</inkml:trace>
  <inkml:trace contextRef="#ctx0" brushRef="#br0" timeOffset="7113">1270 6050 752 0,'0'0'104'0,"0"0"-41"16,0 0-20-16,0 0-19 15,0 0-19-15,33-4-52 0,-33 4-119 16,0 0-64-16,-7 30-40 16</inkml:trace>
  <inkml:trace contextRef="#ctx0" brushRef="#br0" timeOffset="7344">935 6319 234 0,'13'-37'63'16,"6"4"10"-16,-19 33 41 16,33-29-1-16,-33 29-10 0,0 0-26 15,0 0 99-15,0 0 22 16,0 0-42-16,0 0-70 0,0 0 37 16,7 40-32-16,-14-3-48 15,-6-7-49-15,13-30 31 0,-39 40-36 16,-1-10-183-16,7-12-62 15,1-3-45-15,-1-4-26 0</inkml:trace>
  <inkml:trace contextRef="#ctx0" brushRef="#br0" timeOffset="7560">783 5991 835 0,'0'0'163'16,"7"44"18"-16,-7 4 25 0,0-4-75 15,-13 4-67-15,6 0-45 16,-6-3-13-16,0-5 25 0,0 5-125 16,0-12-154-1,-7 0-76-15,20-33-38 0</inkml:trace>
  <inkml:trace contextRef="#ctx0" brushRef="#br0" timeOffset="7793">521 6227 695 0,'0'0'207'16,"0"0"3"-16,0 0 8 15,6 52-34-15,-19 3-46 16,-20 1 2-16,-6 3-54 16,-7-4-62-16,0 4-9 0,0-3-1 15,6-8-6-15,7-4-28 16,33-44-150-16,-39 41-155 0,39-41-64 16,-20 33-7-16</inkml:trace>
  <inkml:trace contextRef="#ctx0" brushRef="#br0" timeOffset="23456">11990 922 196 0,'14'-37'97'0,"-14"37"14"16,0 0 8-16,0 0-11 16,0 0-80-16,0 0 23 0,0 0 67 15,-46 33 6-15,-14 30-4 16,-18 25-1-16,-28 20 26 16,-6 21-45-16,-20 15-48 0,1 7-2 15,-7 1 77-15,0-1-71 16,0-3-36-16,-7-11 1 0,7-11-6 15,7-8-15-15,6-11-3 16,7-11 11-16,13-11 8 0,19-15-28 16,14-11 7-16,13-14 5 15,19-12 0-15,40-33-14 0,-39 29 29 16,39-29-5 0,0 0-3-16,0 0-7 0,0 0 0 15,0 0-15-15,0 0-45 16,0 0-165-16,0 0-121 0,0 0-68 15</inkml:trace>
  <inkml:trace contextRef="#ctx0" brushRef="#br0" timeOffset="24047">10465 3072 511 0,'0'0'107'15,"-13"-30"6"-15,13 30-17 0,-40-37-58 16,1 12-4-16,-7 6 10 16,0 1-12-16,-7 3-4 0,-6 7-17 15,-7 1 19-15,1 3 7 16,-14 1 0-16,-7 3-4 0,-6 0-30 15,-13 3 8 1,-6 8 47-16,-14 4 25 0,0 4-26 16,-7 10-11-16,14 8 55 15,0 8-57-15,6 3-25 0,14 11-19 16,12 15 23-16,7 3-14 16,14 8 129-16,5 4-37 0,14 7-56 15,14-4-21-15,18 1-5 16,14 3 48-16,14-8-30 0,18-3-9 15,8-3 8-15,19-5 10 16,13-10-21-16,14-8-3 0,12-15-12 16,7-11-6-16,7-7 15 15,13-11-8-15,-7-8-11 16,1-14-6-16,-1-12 18 0,-13-10 1 16,0-15-13-16,0-8 8 15,0-15-11-15,-6-10 3 16,-7-16 16-16,7-6-27 0,-21-16 25 15,-5-7-14-15,-8-7-12 16,-12 7 27-16,-14 7-15 0,-6 8-10 16,-13 19 27-16,-13 10-21 15,-14 15-82-15,-13 15-38 0,-6 8-94 16,-7 14-86-16,-13 7-46 16,0 4-14-16,0 4-11 15</inkml:trace>
  <inkml:trace contextRef="#ctx0" brushRef="#br0" timeOffset="24704">11359 881 84 0,'0'0'38'16,"0"0"21"-16,-60-11 7 15,14 11-10-15,-6 4 8 0,-7 7-7 16,0 4-15-16,-1 7-5 16,-12 7 17-16,-7 16 23 0,-19 10-36 15,-14 19 42-15,-19 7-10 16,-14 15-20-16,-6 8-12 15,-20 3 16-15,-6 7 0 0,-7-3 41 16,0 4-31-16,0-8-14 16,6-4 13-16,14-3-5 0,0 0-19 15,6-4-39-15,13-7 0 16,7-4 3-16,7-4-24 0,19-11 22 16,14-4-18-16,6-10 14 15,13-1 10-15,13-7-21 0,14-7 8 16,6-4 13-16,46-37-5 15,-46 44-1-15,46-44-7 16,0 0 3-16,-53 48 11 0,53-48-14 16,0 0 3-16,-39 45 15 15,39-45-31-15,0 0-5 0,0 0 55 16,0 0-40-16,-46 44-17 16,46-44 23-16,0 0 17 0,0 0-154 15,0 0-67-15,0 0-35 16,0 0-11-16,-46 30-1 15</inkml:trace>
  <inkml:trace contextRef="#ctx0" brushRef="#br0" timeOffset="25503">7468 3308 598 0,'0'0'119'15,"-52"-55"-25"-15,52 55-23 0,-59-55-21 16,6 18-4-16,53 37 4 16,-52-45-29-16,6 12-4 0,-7 11-5 15,14 3-18-15,-7 5 8 16,0 2-2-16,-8 9 12 15,-5 3-17-15,0 3 5 0,-7 9 5 16,0 2 11-16,-6 12-16 16,6 0 8-16,1 7 69 0,-1 12-15 15,7-5-52-15,0 12 48 16,6 11 82-16,-6 0-68 16,13-1-58-16,0 9-6 0,6 3 41 15,14-4-61-15,0 4 26 16,6 3 0-16,14 1-10 0,6-1-16 15,6 1 36-15,7 0-41 16,7 3 104-16,19-4 1 16,1-3-52-16,12-7 15 0,14-8-45 15,6-7 20-15,7-12 20 16,7-6-27-16,6-12-19 0,0 0 13 16,6-15-10-16,-6-7-3 15,0-3 8-15,1-16 0 0,-14-3 14 16,0-15-36-16,-7-4 21 15,-6-10-11-15,-7-9 9 0,-6-13 2 16,-7-12-22-16,-7-8 31 16,7-10-4-16,-6-12-20 0,-8-3 34 15,1 0-33-15,-6-4 19 16,-1 7-12-16,-6 16 0 16,-7 17 10-16,6 16-15 0,-12 14 7 15,-7 15-2-15,0 37-8 16,0-33 18-16,0 33-20 15,0 0-13-15,-46-22-77 0,7 14-48 16,-1 12-69-16,-6 0-61 16,46-4-14-16,-46 18-8 0,46-18-2 15</inkml:trace>
  <inkml:trace contextRef="#ctx0" brushRef="#br0" timeOffset="27344">14034 3367 229 0,'0'0'84'16,"0"0"-2"-16,0 0-2 0,0 0-6 15,0 0 21-15,0 0-5 16,0 0-20-16,0 0 18 16,0 0-20-16,0 0 8 0,0 0-16 15,0 0-26-15,0 0-10 16,0 0-11-16,0 0-2 0,-59 12-2 15,59-12 13-15,-53 0-7 16,53 0-41-16,0 0 18 0,0 0 14 16,-52-12-6-16,52 12-17 15,0 0 28-15,0 0-6 16,0 0-5-16,0 0-6 16,0 0 29-16,-26-55-29 0,26 55-2 15,13-52 3-15,-13 52 5 16,39-44 10-16,-39 44-29 0,40-30 13 15,-40 30 1-15,0 0 18 16,52-11-22-16,-52 11 24 0,0 0-28 16,0 0 4-16,46 19 12 15,-46-19-3-15,0 0 0 16,0 0 29-16,0 0 73 0,0 0-40 16,0 55-62-16,0-55-5 15,0 0 8-15,-46 56-11 16,46-56 20-16,-66 40 6 0,7-14 7 15,13-11-29-15,46-15-24 16,-59 11 25-16,59-11 0 16,-52 0-8-16,52 0 34 0,0 0-23 15,0 0 32-15,0 0-67 16,0 0 40-16,0 0-1 0,-33-44-7 16,33 44-5-16,0 0 8 15,0 0 0-15,0 0 0 0,0 0-22 16,0 0 18-16,0 0 4 15,0 0 12-15,0 0 4 16,0 0-16-16,0 0 0 16,0 0 41-16,6 48 0 0,-6-48 4 15,-26 55-21-15,26-55-17 16,-39 48-7-16,-7-15-3 0,6-10 13 16,-6-5-17-16,0-3 7 15,0-4 8-15,0 4-35 0,0-8 11 16,7 0-91-16,-1-3-63 15,7 0-87-15,33-4-52 16</inkml:trace>
  <inkml:trace contextRef="#ctx0" brushRef="#br0" timeOffset="27577">13646 2968 602 0,'0'0'151'0,"60"-14"7"16,-8 3-59-16,-6 0-28 16,7 3-33-16,-7 1-20 0,0 3-9 15,-7 4-39-15,-39 0-215 16,40 0-63-16</inkml:trace>
  <inkml:trace contextRef="#ctx0" brushRef="#br0" timeOffset="28028">13370 3268 316 0,'0'0'119'0,"-46"-11"-16"16,46 11 16-16,0 0-2 16,-39-23-34-16,39 23-37 15,0 0-26-15,-13-40-6 0,13 40-10 16,26-41 5-16,-26 41 15 16,46-33-29-16,-13 11 5 15,-33 22 10-15,46-11 1 0,-46 11-17 16,0 0 0-16,0 0 81 15,0 0-12-15,0 0 33 0,26 44-13 16,-26-44-25-16,-13 44-28 16,13-44-9-16,-39 45-26 15,39-45-12-15,-66 40 25 0,13-14-24 16,1-15 20-16,6 0 12 16,6-7 142-16,40-4-47 15,-52-7-32-15,52 7-20 0,-40-19-19 16,40 19 1-16,-32-37-31 15,12 0 6-15,20-3-13 0,0-5-3 16,13 1 10-16,0 3-10 16,-13 41-4-16,26-48-160 0,-26 48-110 15,33-37-13-15,0 23-23 16,-33 14-7-16</inkml:trace>
  <inkml:trace contextRef="#ctx0" brushRef="#br0" timeOffset="28284">13108 3460 527 0,'0'0'172'0,"0"0"16"16,0 0 6-16,0 0-93 16,0 0-31-16,0 0-36 0,0 0 34 15,0 0 20-15,59-8-5 16,-59 8 15-16,52 8 21 0,-12 7-28 15,-40-15-29 1,0 0 4-16,33 48-47 0,-27-4-15 16,-19-3 10-16,-7-4-7 15,20-37-52-15,-46 48-143 0,7-15-116 16,-1-11-91-16,1-7-2 16</inkml:trace>
  <inkml:trace contextRef="#ctx0" brushRef="#br0" timeOffset="28640">12641 3149 547 0,'0'0'33'0,"0"0"136"15,0 0-50-15,0 0-30 16,0 0 85-16,0 0-12 0,-7 49 40 15,-6-1-71-15,0 3 24 16,-7 1-62-16,-6 0 12 16,-7 3-46-16,-13-7-16 0,-6-3-23 15,-7-5-9-15,6-3-3 16,0-11-24-16,14-4 28 0,0-7-20 16,6-8 20-16,33-7-24 15,-40-3 17-15,40 3-9 16,0 0 17-16,-39-45-2 0,26-6-11 15,13-5-7-15,13-10 19 16,13-1-12-16,7 4 2 16,6 4-42-16,-6 7-189 0,20 4-118 15,-7 11-67-15,6 8-13 16</inkml:trace>
  <inkml:trace contextRef="#ctx0" brushRef="#br0" timeOffset="28833">12503 3349 709 0,'0'0'263'15,"0"0"-26"-15,0 0 24 16,0 37 1-16,0-37-24 0,0 0-130 16,0 0-30-16,0 0-60 15,0 0 3-15,13 37-13 0,-13-37-256 16,0 0-245-16,33 29-173 15</inkml:trace>
  <inkml:trace contextRef="#ctx0" brushRef="#br0" timeOffset="29268">12924 4287 510 0,'0'0'149'0,"0"0"51"0,0 0-12 16,0 0-17-16,0 0-73 15,0 0-65-15,0 0 3 0,0 0-43 16,0 0 61-16,0 0 123 16,-20 48-58-16,-6 12-83 0,-1 6-5 15,-6 12 0-15,-6 3-9 16,0 8-20-16,-1-4 9 0,1 7 4 15,-1-7-26-15,7 0-2 16,1-4 33-16,-8-3-23 16,7-8-172-16,0-11-121 0,7-7-78 15,-7-4 9-15,14-19 39 16</inkml:trace>
  <inkml:trace contextRef="#ctx0" brushRef="#br0" timeOffset="29564">12358 5266 147 0,'0'0'85'0,"-13"-33"13"16,13 33-5-16,-13-33-8 16,13 33 14-16,-13-30-22 15,13 30-10-15,0 0-24 0,0 0-7 16,0 0-10-16,-7-25 8 15,7 25-12-15,0 0-16 16,0 0-6-16,0 0 7 0,0 0-2 16,0 0-9-16,0 0 7 15,0 0-6-15,0 0 7 0,0 0-4 16,0 0-16-16,0 0 0 16,0 0 16-16,0 0-49 0,0 0-65 15,0 0-71-15,0 0-55 16</inkml:trace>
  <inkml:trace contextRef="#ctx0" brushRef="#br0" timeOffset="29791">12707 5396 40 0,'0'0'-17'0</inkml:trace>
  <inkml:trace contextRef="#ctx0" brushRef="#br0" timeOffset="30332">12799 5418 474 0,'0'0'100'0,"0"0"19"15,0 0-33-15,0 0-18 16,-33-30-11-16,0 8-20 0,-6 11 45 16,-7 0 17-16,-7 7-18 15,-6 4-24-15,-13-7-6 0,-14 3-17 16,-6 1 12-16,-13 6 18 15,0 1-15-15,-7 3 52 0,-6 4 30 16,6 8-36-16,6 7-40 16,7 3-18-16,14 8-16 0,6 0 50 15,20 8 6-15,6-5-36 16,7 8-21-16,20 4-7 16,0 0 2-16,6 3-4 15,7 1-25-15,13-5 6 0,0 5 21 16,7-5-13-16,12 1-3 15,8 4 14-15,12-5 17 0,14-3-40 16,19 4 20-16,7-4-2 16,19 0-15-16,7 0 15 0,21-4 8 15,6 1-30-15,19-5 21 16,0-3 3-16,20-7-4 0,-7-4-16 16,0 0 15-16,-12-8-11 15,-8-11 27-15,-12-7-15 0,-21-11-1 16,-6-11 5-16,-13-15-3 0,-13-14-77 15,-6-12-52 1,-14-15-83-16,-7-11-5 0,-12-10-53 16,-7-8 21-16,-14-4 46 0,-6 0 90 15,-6 11 58-15,-14 12 16 16,-12 14 26-16,-8 11 0 0,-5 15 5 16,32 48 19-16,-53-41-32 15,7 15 31-15,46 26-18 0,-59-15-12 16,13 12-32-16,46 3-116 15</inkml:trace>
  <inkml:trace contextRef="#ctx0" brushRef="#br0" timeOffset="31339">13298 5699 437 0,'40'-15'137'0,"-40"15"16"0,0 0 5 15,0 0-61-15,0 0-11 16,0 0-18-16,0 0-50 0,0 0 22 16,0 0-20-16,0 0 53 15,0 0-29-15,0 0 3 0,0 0-25 16,0 0-25-16,0 0 14 16,0 0 10-16,-53 18-25 0,7 1 4 15,0-4 7-15,-7 3-7 16,14 1-13-16,0 3 33 0,39-22-27 15,-40 26-17-15,40-26 36 0,0 0 4 16,0 0-33 0,-6 40 4-16,6-40 25 0,0 0-16 15,39 37-3-15,-39-37 18 0,46 22 6 16,-13-7-48-16,-33-15 25 16,0 0 30-16,0 0-16 0,39 19-2 15,-39-19-25-15,0 0 31 16,0 0-19-16,0 0-9 0,0 0 16 15,0 0 3-15,0 0 6 16,0 0-17-16,0 0 33 0,-46 22-32 16,7-7-6-16,39-15 13 15,-53 0 0-15,7 0-15 0,46 0 20 16,-46-4-11-16,46 4 21 16,-39-7-13-16,39 7-6 15,0 0 21-15,0 0-17 0,0 0-8 16,0 0-2-16,0 0 23 15,0 0-10-15,0 0-21 0,0 0 7 16,0 0 31-16,0 0-13 0,0 0 5 16,0 0-15-16,0 0-7 15,0 0 7-15,0 0 8 0,0 0-5 16,0 0 16-16,0 0-19 16,0 0-14-16,0 0 5 0,0 0 12 15,0 0 46-15,0 0 28 16,0 0-26-16,-26 33 26 15,26-33 13-15,-20 37-23 0,0-8-35 16,20-29 6-16,-39 34-12 16,39-34-32-16,-40 33 14 0,1-11-5 15,39-22 7-15,-33 18-19 16,33-18 26-16,-39 11-14 0,39-11 20 16,0 0-32-16,-33-3-6 0,33 3-6 15,0 0-40-15,-13-37 8 16,19 7 1-16,-6 30 48 0,20-29-19 15,-20 29 3-15,0 0 23 16,0 0 16-16,26-19-21 16,-26 19-6-16,0 0 7 0,0 0 34 15,7 45 40-15,-14-12-13 16,-13 0 20-16,20-33-29 0,-52 37-48 16,6-4 8-16,0-11 9 15,6-3-17-15,1-1-10 0,0-7 4 16,-1 1-170-16,40-12-139 15,-33 7-117-15,33-7-59 0</inkml:trace>
  <inkml:trace contextRef="#ctx0" brushRef="#br0" timeOffset="31528">12838 6349 897 0,'0'0'185'16,"26"11"136"-16,-26-11 30 16,0 0-107-16,0 0-129 0,0 0-64 15,0 0-29-15,0 0-252 16,33-11-208-16,-33 11-175 0</inkml:trace>
  <inkml:trace contextRef="#ctx0" brushRef="#br0" timeOffset="32016">12352 6157 1039 0,'0'0'260'16,"0"0"14"-16,0 0-95 0,0 0-82 15,0 0-55-15,0 0-18 0,0 0-1 16,0 0 100-16,-33 26-50 15,33-26-47-15,-33 29 1 0,33-29-8 16,-39 37-13-16,6-11-10 16,-7-4-143-16,8-7-123 0,-1-4-86 15,0-4-11-15,33-7 4 16</inkml:trace>
  <inkml:trace contextRef="#ctx0" brushRef="#br0" timeOffset="32316">12115 5813 597 0,'0'0'115'15,"0"0"45"-15,0 0 21 0,0 41-16 16,0-4 8-16,0 0-10 15,0 0-13-15,0-4-10 0,-6-3 14 16,-1-1-41-16,7-29-12 16,-20 41-47-16,-6-8-27 15,-7-7-14-15,-6-8-7 0,-1 1 3 16,1-4-21-16,-7-4 8 0,7 0 4 16,-1-4-144-16,40-7-126 15,-39 8-118-15,39-8-84 0,-27 0-26 16</inkml:trace>
  <inkml:trace contextRef="#ctx0" brushRef="#br0" timeOffset="32700">13002 6486 858 0,'0'0'262'16,"-26"-15"-2"-16,26 15 41 0,0 0-19 16,0 0-40-16,0 0-63 0,0 0-90 15,0 0-36-15,0 0-17 16,0 0-19-16,0 0-13 0,0 0-4 16,0 0-17-16,0 0-136 15,0 0-107-15,0 0-113 0,0 0-102 16,-6-22-1-16</inkml:trace>
  <inkml:trace contextRef="#ctx0" brushRef="#br0" timeOffset="33157">12181 6907 492 0,'0'0'133'0,"0"0"30"15,0 0 6-15,0 0 53 0,0 0-67 16,0 0-98-16,0 0-24 16,0 0-9-16,0 0-17 0,7 37-3 15,-7-8 7-15,0-29-130 16,13 37-120-16,-7-7-100 0</inkml:trace>
  <inkml:trace contextRef="#ctx0" brushRef="#br0" timeOffset="33364">12326 7313 722 0,'0'0'166'15,"0"0"71"-15,0 0-96 0,0 0-40 16,0 0-29-16,0 0-30 15,0 0-36-15,0 0-89 0,0 0-67 16,0 0-80-16,0 0-39 0,0 0 0 16</inkml:trace>
  <inkml:trace contextRef="#ctx0" brushRef="#br0" timeOffset="33573">12181 7668 403 0,'0'0'136'0,"0"0"22"15,-26 33 3-15,26-33-61 0,0 0 37 16,0 0-19-16,0 0-80 16,0 0-31-16,0 0 34 0,0 0-41 15,0 41-124-15,0-41-93 16,0 0-101-16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38:50.797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9616 0 231 0,'0'0'10'15,"0"0"30"-15,0 0 5 16,0 0-2-16,-40 45 15 0,40-45 26 16,-39 51-25-16,-1-3-5 15,8-3 17-15,-8 3-11 16,1 0-32-16,-7 0 2 0,-7 4 8 16,1-1 6-16,-8 1-32 15,-5 0 10-15,-8-1-22 16,1 5-3-16,0-1 23 0,-7 4-7 15,7-3-19-15,-7-4 6 16,7 7 13-16,6-4-29 16,-6-3 16-16,6 0 47 0,0-1 45 15,-6-3-42-15,6 0-22 16,0 0-3-16,7-3-25 0,-6 3 19 16,5-8-23-16,1 1-4 15,0 0 18-15,7-4-19 0,-1 0 25 16,0-8 7-16,7 4-32 15,-6-3 111-15,6-4-41 16,0 3-51-16,0-3 4 16,0 0 29-16,6-4-21 0,-6 4-22 15,7-4-19-15,0 0 29 16,-1 1-10-16,1-1-14 0,-7 4 10 16,6-4 10-16,-12 4 13 15,-1-4-28-15,7 4 16 0,-13 0-4 16,6-4 19-16,-12 4-4 15,6-1-27-15,-7 1 9 0,0 0 11 16,7 0 20-16,0 0-31 16,0 0-4-16,6 3-16 15,1-7 35-15,-1 1-7 0,7-1-8 16,46-22 11-16,-59 29-19 16,20-6 26-16,39-23-40 15,-53 29 22-15,53-29 15 0,-59 33-19 16,59-33-11-16,-59 37 27 15,13-7 15-15,46-30-27 0,-59 37 141 16,6-8-15-16,7-3-61 16,0-7-42-16,0-5-26 0,7 1 35 15,-7 0-18-15,46-15-29 16,-66 18 23-16,7-3 1 0,13-4-17 16,6 0 8-16,40-11 0 15,-46 19 4-15,46-19-20 16,-46 26 9-16,7-4 17 15,39-22-3-15,-53 37-7 0,14-11-20 16,39-26 28-16,-53 40 12 16,7-14-14-16,7 4-26 0,-1-8 22 15,1 0-5-15,0 0 11 16,-1-3-8-16,1 3-19 0,-7-4 28 16,6 1 0-16,-6 3-21 15,0 0 6-15,7 0-5 0,-7 1 11 16,0 2 13-16,6 5-13 15,1 0 3-15,0-5 1 16,6 5-1-16,0-1-3 16,0 1 0-16,7 0 3 0,-14 3 1 15,7-4-7-15,-6 5-17 16,0-5 7-16,6 4 17 0,-7 1-11 16,-6-1 13-16,7 4 15 15,-7-4-21-15,0-3 6 0,6 3-9 16,1-3-1-16,-7-1 12 15,0 4-14-15,-7 1 18 0,7-5-37 16,-6 1 22-16,6-4 10 16,0-1-7-16,-7 1 10 15,-6 0 2-15,0 0-12 0,6-4-3 16,-6 0-1-16,13 4-4 16,0 0 14-16,0 0-6 15,46-26 0-15,-59 52-20 0,7-12 29 16,6 1 0-16,0 0 11 15,0-4-20-15,46-37-5 0,-66 48 9 16,13-4 2-16,7-3-2 16,46-41-27-16,-65 51 15 0,12-14 8 15,7-4 0-15,46-33-3 16,-66 34-3-16,14-8 11 16,6-4-5-16,0 0 0 0,0 7 17 15,-13 1-12-15,-1 0 3 16,-12 7-19-16,6-4 7 15,-6 4 4-15,6 0 3 0,7 0-6 16,0 7-12-16,0-3 15 16,6-1 0-16,1 5-12 0,-1-1 17 15,7 0 13-15,-6 4-11 16,6 0-7-16,0 4 9 0,0-4 6 16,0 4-4-16,6 3-23 15,-6 1 19-15,7 3-17 16,-7 3-2-16,6 1 9 0,1-4 13 15,0 4-2-15,-1-4-19 16,14 4 18-16,0-4-7 16,6 4-17-16,0-4 29 0,0-3-4 15,1-1-12-15,-8 0-3 16,8-3 9-16,-1 4-2 0,0 6-4 16,-6 5 4-16,0-1 0 15,-1 1-5-15,1 3 8 0,6-3 7 16,-6-1-23-16,6 8 20 15,1-4-26-15,-1-3-2 0,0-1 17 16,1 1 8-16,5-5-1 16,-5 5-3-16,12-4 13 15,-6 0-13-15,0-4-9 16,6 0-8-16,1 0 10 0,-1-4 14 16,1-3-7-16,-1 0 0 15,-6-4 0-15,6-4 13 0,1 1-11 16,-7-5-7-16,6 4-1 15,0-3-12-15,1 3 18 0,6 4-6 16,-7 1 6-16,1-1 20 16,-1-8-26-16,7 1-8 0,0 3-5 15,0 4 15-15,0-3 12 16,0 3 7-16,-6 0-8 16,6 0-7-16,-7 0 0 15,0 3-11-15,-6 1 16 0,7 0-13 16,-7 3-16-16,6-7 28 15,-6 0-4-15,0 0 9 0,0 0-6 16,-1 0-3-16,8 0-11 16,6-3 4-16,-7-1 4 0,14-3-1 15,-1-1-5-15,1-3 1 16,6 0-3-16,-6-4 20 0,6-3-1 16,7 3-6-16,-14-3 4 15,7-1-18-15,0 5 20 16,1-1-5-16,-8 4-7 0,7 0-13 15,0 3 11-15,-6-3 6 16,6 4 0-16,-6-4-26 16,6 4 5-16,-7-4 1 0,8 0 8 15,-1-4-6-15,0 4-2 16,0-4 27-16,-6 4-29 0,12 0 22 16,-6-4-11-16,1 4 28 15,-1-7-20-15,6 7 0 0,-5-8 8 16,-14-29-5-16,39 41-10 15,-13-12 10-15,7 1 0 16,0-8 0-16,0 4-6 0,-33-26 12 16,46 33-17-16,-7-7 4 15,1-4 3-15,-1 4-3 0,-39-26-4 16,53 33 20-16,-14-3 10 16,1-4-19-16,6 0 0 15,-7-4-3-15,7 0-5 0,0 4 8 16,0-4-18-16,0 4 7 15,0 0 22-15,0 3-27 0,0-3 24 16,0 0 0-16,-13 3-12 16,6-3 1-16,1 0 18 0,-1 0-11 15,1 4-16-15,-1-5-4 16,0-2 8-16,-6-1 19 16,7 7-8-16,-7-6-7 0,6-5 27 15,0 0-46-15,-6-3 28 16,7 4 0-16,-7-1-5 15,6 1-14-15,0 3 18 0,-6-4 15 16,7 1-41-16,-1 3 33 16,1-7-26-16,-1 7 35 0,0-4-24 15,7-3-8-15,7 4 27 16,0-1-24-16,-1 1 16 0,1 3 0 16,6 0-12-16,0 0 10 15,-6 4 8-15,12 0-25 0,1 0-3 16,0 3 32-16,13 1-12 15,-1-4-16-15,1-1 18 0,13 1 10 16,0 4-23-16,0-4-10 16,0 0 10-16,0 0-6 15,0 3-1-15,0-3 20 0,0 3-1 16,-6-3 3-16,-1 4-15 16,-6 3 13-16,0-7 13 0,0 7-37 15,-7-3 25-15,0-1-8 0,-6-3 14 16,6 0-12-16,-13 0 20 15,7-4-22-15,-7 0 10 0,-6 0-18 16,6-3 19-16,-13 3-19 16,0-7 8-16,0 3 0 0,-7-3 4 15,7 0-17-15,-6 0 28 16,-1-1-20-16,1-2 23 16,-1-1-25-16,1 3 7 0,6-3-5 15,0 1 22-15,0 2-38 0,0-3 39 16,0 4-34-16,-7-4 31 15,7 4-15-15,0 0-9 0,-7 0-5 16,7-1 19-16,-6 1-2 16,6 0-12-16,0-4 15 0,0 8-3 15,-7-5-3-15,7 1 0 16,0-4-15-16,0 4 15 0,-6 0-5 16,6-1 10-16,-7 5-5 0,1-4 15 15,6 0-20-15,-7 3 24 16,0-3-37-16,1 3 18 15,-1 1 16-15,1-4-19 0,6 3-11 16,0 0 5-16,0-3 9 16,-7-4 13-16,0 0-16 0,7 0-1 15,-13 4 8-15,0 0-1 0,0-4 8 16,0 4-11-16,0 7 11 16,-33-22 42-16,46 19-10 0,-13-1-22 15,-1 4-24-15,1-3 9 16,0 3 0-16,0-4-14 0,0 1 18 15,0-4-5-15,-7-1 6 16,7 1 23-16,-7-4-51 0,-26-11-1 16,33 19 22-16,-33-19 5 15,39 14 1-15,-6 5-42 0,0-4 26 16,-33-15 18-16,33 18 5 16,-33-18-10-16,39 19-19 0,1-1 1 15,-14 1 11-15,-26-19 16 0,40 18-20 16,-8-3 4-16,-32-15-12 15,27 15 9-15,-27-15 18 0,0 0-2 16,33 11-28-16,-33-11 2 16,0 0 13-16,0 0 24 0,0 0-9 15,0 0-15-15,0 0-21 16,0 0 28-16,0 0 5 16,0 0-18-16,0 0 9 0,0 0-17 15,26 33 14-15,-26-33-7 0,0 0 18 16,26 29-2-16,-26-29-33 15,0 0 2-15,0 0-37 0,0 0 14 16,0 0-56-16,33 30-64 16,-33-30 16-16,26 22-21 0,-26-22-3 15,0 0-12-15,0 0-24 0,0 0-5 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38:55.810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1380 0 110 0,'0'0'13'0,"0"0"5"16,0 0 18-16,0 0 8 15,0 0 11-15,0 0 5 0,0 0-16 16,-46 41-3-16,0-4-23 16,0-4 6-16,0 8-1 0,-7-4 0 15,1 7-9-15,6 0 6 16,-7 1 10-16,7 3-14 15,0-4 5-15,7 4-13 0,-1 0 9 16,7-3-26-16,7 3 28 16,0 0-6-16,-1 7-13 0,14 0-11 15,0 5 17-15,7-1-6 16,-1 3 7-16,14 1 7 16,-7 0-8-16,6-4 79 0,7 0-30 15,-6 0-41-15,6 1-10 16,0-5 9-16,-6 0-25 0,12 1 19 15,-12-1 9-15,6-3-8 16,0-4 11-16,0-7-33 16,1-1 14-16,-1-3-11 0,0 0 11 15,-13-37 0-15,26 56 6 16,0-16-6-16,-26-40 11 0,33 56 3 16,-33-56-23-16,40 51 26 15,-40-51-30-15,52 56 16 16,-6-8-15-16,-6-8 12 0,-40-40-6 15,59 63 9-15,-13-11-3 16,0-11 21-16,-46-41-26 0,66 55-2 16,-14-7 17-16,-6-7-25 15,0-1 25-15,0-3-21 16,0 4 14-16,-46-41-13 0,59 59 23 16,-13-11-1-16,-6-4-17 15,-7-3 18-15,-1-4-13 0,1 4 0 16,0-4-10-16,0-1 15 15,-33-36 8-15,46 52 15 16,-46-52 46-16,46 59-48 0,-7-14-18 16,-39-45-8-16,46 62 17 15,-13-14-8-15,-33-48-7 0,40 60-2 16,-14-16-3-16,-26-44-3 16,26 52 12-16,-26-52 0 0,20 59-6 15,-7-11 6-15,-13-48 2 16,13 55-22-16,-6-10 1 15,-7-45 24-15,13 59-26 0,-6-11 26 16,-7-48 2-16,6 55-2 16,1-11-25-16,-7-44 9 0,6 52 22 15,-6-52 124-15,0 59-53 16,0-59-29-16,-6 67-25 16,6-67-21-16,0 63-26 0,0-63 18 15,-13 66 31-15,6-18-26 16,7-48-33-16,-7 56 42 0,7-56-4 15,-19 59-15-15,19-59-10 16,-13 51-5-16,13-51 27 0,-20 56-24 16,20-56-9-16,-26 52 33 15,26-52 7-15,0 0-42 16,-33 59 23-16,33-59 27 0,-40 55-37 16,40-55 10-16,-46 52 22 15,46-52-9-15,-52 55-24 16,12-10-9-16,40-45 48 0,-46 59-32 15,13-11-28-15,7-4 50 16,-7 4-8-16,7-4-18 0,6 4 0 16,-6 0 17-16,6 0-13 15,-6 0 0-15,13 1 8 0,0-5-4 16,0 4 23-16,-1-4-29 16,8 1-11-16,-1-5 17 0,1 1 12 15,-7-1-23-15,6 1-14 16,7 0 32-16,-7-1 25 0,1 1 135 15,6-4-107 1,6 4-24-16,1-4-16 0,0 0 7 16,-7-37-27-16,26 51-5 15,-6-14 27-15,-20-37 11 0,46 45-52 16,-14-9 1-16,-32-36 21 16,46 48-12-16,-13-7 12 0,-33-41-3 15,53 59 15-15,-14-11-23 16,-39-48 5-16,53 63 18 0,-7-11-21 15,-7-8-6-15,-39-44 25 16,46 63-3-16,-13-11-36 0,-33-52 35 16,53 66-22-16,-14-14 37 15,-39-52-28-15,53 74-2 0,-7-15-2 16,-7 0-14-16,1-7 35 16,-8 3-1-16,8-3-3 15,-7 0-39-15,0 3 23 16,-7-3 29-16,-6-1-28 0,6 1 1 15,-6-4 7-15,6 0 3 16,-13-3-5-16,7-1-17 0,-7 4 30 16,-7-4-20-16,8 8-3 15,-8 0 10-15,-6 3 5 0,0-3-1 16,-6 0-12-16,-1-1-14 16,0-3 31-16,-6-3 11 0,0-5 46 15,-7-3-34-15,20-37-7 16,-19 45 2-16,19-45 29 15,-27 40 9-15,27-40-42 0,0 0 8 16,-39 33-21-16,39-33-7 16,-46 19 8-16,46-19 0 15,-53 11-30-15,14-7 22 0,-7-1 12 16,46-3 21-16,-46 4-71 16,7-4 27-16,39 0 11 0,-60 8-6 15,14-1 3-15,0-3-11 16,7 3 11-16,0 4-16 0,6 4-4 15,0-4 38-15,0 11-18 16,33-22-10-16,-39 30 21 16,39-30-24-16,-40 40 13 0,20-10-9 15,20-30 14-15,-26 40-3 16,13-10-22-16,13-30 20 0,-7 41 8 16,1-8-8-16,6-33-15 15,6 41 25-15,-6-41-10 0,14 48-10 16,-14-48 10-16,26 48 15 15,0-11-15-15,-26-37 0 0,40 40 10 16,-1-3-19-16,-39-37 4 16,53 37 23-16,-53-37-21 15,52 44-16-15,-6-10 35 0,-46-34-5 16,53 33-24-16,-14-3 6 16,-39-30 26-16,53 25-16 15,-53-25-8-15,46 30-7 0,-7-4 2 16,-39-26 24-16,33 29-21 15,-33-29 2-15,39 37 16 0,-39-37-11 16,33 41 0-16,-33-41-12 16,33 41 27-16,-33-41-9 0,26 48-14 15,-6-8 0-15,-7-7 22 16,-6 1-5-16,6 3-26 0,-6 3 0 16,-1-3 30-16,1 0-5 15,-1 4-15-15,1 3 7 16,-7-3 6-16,0-4-1 15,0 3-10-15,0-3 5 0,0 4 2 16,-7-4-2-16,7 4 2 16,-6-4-2-16,-1-4 3 0,1 0-12 15,6-3 13-15,-14-5 9 16,14-25 10-16,-13 41-17 0,-6-11 4 16,-1-1-1-16,20-29-9 15,-40 41 4-15,8-8-21 0,-8-3 34 16,-6 3 18-16,7 0-13 15,-7-7 20-15,0 4-20 16,0-8-9-16,0 4-19 0,0-4 11 16,-7 0-5-16,7 0 2 15,-6 4 2-15,-8 0 8 0,8 0 7 16,6 0-7-16,-13 3 10 16,0-3 1-16,13 0-33 0,-7-4 21 15,7 4-11-15,7 3 7 16,-7 1-19-16,6 7 28 0,-6-4-21 15,7 0-3-15,-7 4 16 16,6-3-17-16,1 3 17 0,-1 0 0 16,1-1-19-16,6 1 22 0,0 4-18 15,7-4 21 1,0 4-24-16,-1-4 13 0,8 7-3 16,-1-3-4-16,7-1 13 0,-7-3-12 15,7 0-8-15,0 0 17 16,-7 4-1-16,7-8-11 0,0 4 21 15,-7 0-21-15,0-4 13 16,7 0-15-16,-6 1 14 0,5 2 0 16,-5-2 12-16,-1-1 84 0,0-3-64 15,7-5-11-15,-7 1-20 16,14 0 5-16,-1 0-3 0,1 0-2 16,-1 0-7-16,1 0-5 15,-1-1 8-15,-6 5 0 0,6 0 7 16,-6-1-7-16,0 1-3 15,0-4-12-15,0-4 20 0,13-22-3 16,-20 33 2-16,0-3 0 16,7-5-10-16,13-25-4 0,-13 30 7 15,13-30 10-15,-13 33 1 0,13-33-11 16,-13 33-5-16,13-33-2 16,-13 37 22-16,13-37-11 0,-7 30-4 15,7-30-8-15,-13 33 15 0,13-33-2 16,-13 37-3-16,13-37-7 15,-13 37 1-15,-7-7 8 16,20-30 10-16,-13 40-8 0,-7-3 16 16,-6-4 65-16,-1 4-30 15,8-3-24-15,-1-1-21 0,7-4-12 16,13-29 0-16,-20 45 7 0,14-8 6 16,-8-4-13-16,14-33-5 15,-6 41 8-15,-1-1 6 0,1-3-3 16,6-37-1-16,0 41-10 0,0-41 15 15,-7 41 3-15,7-41-9 16,0 0 41-16,-13 40-8 0,13-40-5 16,-7 41-21-16,7-41-11 0,-19 37 12 15,19-37-4-15,-7 37 6 16,7-37-1-16,-13 37-13 0,13-37-9 16,0 0 15-16,-13 44 2 15,0-11-4-15,13-33-14 16,0 0 5-16,-27 37 9 0,27-37 6 15,0 0-13-15,-19 30-8 0,19-30 0 16,0 0-131-16,0 0-19 16,0 0-28-16,0 0-27 0,0 0-60 15,0 0-80-15,0 0-41 0,0 0 56 16,0 0 35-16,0 0-3 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38:59.88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4506 342 610 0,'13'-22'233'16,"-13"22"-31"-16,0 0 2 0,0 0-44 15,0 0-7-15,0 0-43 16,0 0-25-16,0 0-28 0,0 0-36 15,0 0 38-15,0 0 91 16,26 11-54-16,1 11-40 16,-8 4-27-16,8 4 49 0,-1 3-7 15,7 7-31-15,-7-3 7 16,-6 4-55-16,6-4 23 0,-13 0-10 16,7-4 2-16,-20-33-7 15,19 37 9-15,-19-37 12 0,7 38 2 16,-7-38 3-16,0 0-12 15,0 0-14-15,-33 30 16 0,0-16-9 16,-6-6-10-16,6-5 6 0,0-3-6 16,33 0 3-16,-33-7 4 15,33 7-12-15,-32-18-18 0,32 18-15 16,-27-26 5-16,1-4 23 16,26 30 5-16,-13-41 0 15,13 11 5-15,0 30-1 0,-7-30-6 16,7 30 10-16,0-25 0 15,0 25 0-15,0 0-5 0,0 0-1 16,0 0 0-16,0 0-2 16,0 0 1-16,0 0 12 0,0 0 1 15,20 14-11-15,-20-14 1 16,33 37 8-16,-20-7-4 0,-13-30 7 16,7 45 3-16,-7-15 8 0,0-30-2 15,-7 33-2-15,7-33-3 16,0 0-7-16,-33 30 3 15,0-12-3-15,33-18-4 0,-46 4-5 16,7-4 5-16,39 0-5 16,-46-15-34-16,46 15-17 0,-40-22-9 15,40 22-13-15,-19-41-17 16,12 4 12-16,7 37 22 0,13-45 25 16,-13 45 13-16,20-41 6 15,-20 41-1-15,0 0 20 0,0 0-13 16,0 0 11-16,0 0 7 0,0 0-7 15,0 0 3 1,0 0-24-16,0 0 28 0,0 0 27 16,0 0 1-16,0 0-20 0,0 0 12 15,-33 37-24-15,33-37 13 16,-39 19-3-16,-1-8-1 0,40-11-12 16,-53 3 14-16,13-3-6 15,40 0-5-15,-46-11-3 0,46 11-11 16,0 0-5-16,0 0-22 15,-39-37 23-15,39 37-5 0,0 0 7 16,0 0 10-16,0 0-1 16,0 0-1-16,0 0 0 0,0 0-4 15,0 0 17-15,0 0-20 16,0 0 22-16,0 0-17 0,0 0 12 16,0 0-5-16,0 0 0 15,-40 15 5-15,40-15 12 0,-52 8-21 16,6-8 4-16,0 0 0 15,-7-4 12-15,1 0-12 0,-14-3 4 16,13 3 1-16,-12 4-5 16,-1 4-4-16,-6-1 10 0,13 5 9 15,6 3 18-15,0 4 10 16,14 4-4-16,39-19 14 0,-26 33-2 16,13 8 7-16,26-4-27 15,6 4 2-15,14-4-22 16,13 3-5-16,-6-3-6 0,6 4 8 15,0-4-28-15,6-8-105 0,-6 1-244 16,0-8-239-16</inkml:trace>
  <inkml:trace contextRef="#ctx0" brushRef="#br0" timeOffset="244">4578 1345 2529 0,'0'0'300'0,"0"0"-14"0,0 0-89 16,0 0-74-16,0 0-67 15,0 0-33-15,0 0-6 0,0 0-20 16,0 0-77-16,0 0-197 15,0 0-245-15,0 0-253 0,0 0-13 16</inkml:trace>
  <inkml:trace contextRef="#ctx0" brushRef="#br0" timeOffset="429">3493 1708 1246 0,'0'0'295'16,"0"0"11"-16,59 30-67 0,-6-15-106 16,19-12-43-16,0-3-64 15,7-11-17-15,-13 0 11 0,-7-7-258 16,-7-4-303-16,-6-8-153 0</inkml:trace>
  <inkml:trace contextRef="#ctx0" brushRef="#br0" timeOffset="668">3394 86 1837 0,'0'0'117'0,"-33"8"168"0,33-8-59 15,0 0-92-15,0 0-57 16,0 0-52-16,0 0-4 16,0 0-9-16,0 36-20 0,0-36 3 15,0 0-356-15,20 45-229 16,-13-12-81-16</inkml:trace>
  <inkml:trace contextRef="#ctx0" brushRef="#br0" timeOffset="1127">2828 361 1055 0,'0'0'292'16,"26"40"19"-16,1-7-73 15,-1 1-26-15,-26-34-72 0,20 40 16 16,-7-6-7-16,-13-34-39 15,-7 44-36-15,-12-15-54 0,-21 1 8 16,-6-12-28-16,-6-3 12 16,-1-4-6-16,7 0-15 0,0-7-4 15,7-4-42-15,39 0 28 16,-46-7-31-16,46 7-9 0,0 0-4 16,0 0 12-16,0-34 41 0,0 34-19 15,32-29 37 1,8 10-18-16,-1 16 24 0,1 6-6 15,-1 5-11-15,-6 7 33 0,0-1-22 16,-33-14 56-16,39 41 46 16,-19-3 11-16,-20 3 5 0,0-4-29 15,0-37-17-15,-33 40-34 16,-6-7-10-16,-14-10-28 0,7-5 13 16,-13-3-13-16,6-11 0 15,-6-1 7-15,13-10-20 0,-6-4-31 16,12 0-62-16,40 11-50 15,-46-34-102-15,46 34-130 16,-26-44-149-16,26 44-92 0</inkml:trace>
  <inkml:trace contextRef="#ctx0" brushRef="#br0" timeOffset="1316">2881 1209 1572 0,'39'44'365'16,"-39"-44"61"-16,0 0-103 0,0 0-153 15,0 0-80-15,0 0-55 16,0 0-136-16,0 0-189 16,0 0-307-16,0 0-218 0</inkml:trace>
  <inkml:trace contextRef="#ctx0" brushRef="#br0" timeOffset="1572">2013 368 1432 0,'0'0'441'16,"46"33"-47"-16,-13 4-68 0,-7 4-78 15,14-1-51-15,-20 5-37 16,-7-5-36-16,-7 1-25 0,-12-4-47 16,6-37-19-16,-53 53-24 15,-6-16-13-15,-13-8-17 0,-1-3-157 16,-12-11-87-16,5-4-150 16,8-7-164-16,0-8-88 0,19-7-9 15</inkml:trace>
  <inkml:trace contextRef="#ctx0" brushRef="#br0" timeOffset="1912">2224 46 923 0,'0'0'349'0,"0"0"30"16,0 0-85-16,0 0-68 0,0 0-51 15,0 0-89-15,0 0 31 16,-46 25 18-16,-20 5-21 0,-20 3-31 16,1 8-17-16,-14 3 0 15,-7 5-12-15,1 3-12 0,0 0-25 16,0 7 4-16,6 0-17 16,7 4 12-16,7 3-16 15,13 4 2-15,12 5 16 0,21-1-12 16,13 11 9-16,26-4-15 15,26 15 6-15,33 2-6 0,20 1 3 16,13 5-9-16,20-5-20 16,13-2-43-16,6-8-192 0,7-4-196 15,-6-18-192-15,0-12-150 16</inkml:trace>
  <inkml:trace contextRef="#ctx0" brushRef="#br0" timeOffset="2320">935 60 1672 0,'6'22'145'15,"-6"-22"86"-15,20 23-52 16,-20-23-34-16,20 22-45 0,-20-22 25 16,39 26-24-16,-39-26-38 15,33 14-30-15,-33-14-26 0,33 12 12 16,-33-12 47-16,0 0-26 15,0 0-21-15,19-34 1 0,-5 5-9 16,-14-5-14-16,-7 1 9 16,7 33-6-16,-13-33-3 0,13 33 6 15,-13-26-3-15,13 26-12 16,0 0-1-16,0 0-68 16,0 0-267-16,-7 48-239 0,1 0-141 15</inkml:trace>
  <inkml:trace contextRef="#ctx0" brushRef="#br0" timeOffset="2704">0 652 1848 0,'0'0'122'16,"0"0"44"-16,0 0-7 0,-6 37-42 15,6-37-50-15,0 0-35 16,0 0-5-16,39 19 12 0,-39-19-20 16,46 8-9-16,-46-8 69 15,40-12 35-15,-40 12-19 0,26-18-18 16,-26 18 7-16,0 0-14 15,26-34 10-15,-26 34 15 16,0 0 6-16,0 0-41 0,0 0-30 16,0 0-10-16,0 0-7 15,0 0-13-15,0 0 0 0,0 0 0 16,0 0-21-16,0 0-75 16,0 0-179-16,0 0-219 0,0 0-230 15,0 0-59-15</inkml:trace>
  <inkml:trace contextRef="#ctx0" brushRef="#br0" timeOffset="2972">86 446 1898 0,'-20'-30'335'0,"20"30"-13"16,0 0-72-16,0 0-75 15,0 0-59-15,0 0 1 0,0 0-13 16,0 0-37-16,0 0-28 16,0 0 8-16,0 0 20 0,0 0-19 15,20-30-16-15,-20 30-13 16,0 0-19-16,0 0-10 0,6-29-46 16,-6 29-88-16,0 0-100 15,0 0-123-15,0 0-162 16,0 0-148-16,-52-19 51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39:12.849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4134 1197 385 0,'0'0'126'16,"0"0"0"-16,0 0-28 15,0 0-29-15,0 0-18 0,0 0 18 16,0 0-33-16,0 0-21 15,0 0-7-15,0 0 5 16,0 0-7-16,0 0-4 0,0 0 165 16,0 0-7-16,-7 41-58 15,14-1-13-15,-1 1-20 0,7-4-39 16,7 0 16-16,6 3 29 16,-6 1-41-16,0 3-22 0,13-3 1 15,-33-41 3-15,26 52-7 0,0-15 1 16,-26-37 11-16,20 40 23 15,-20-40 1-15,-7 33 1 0,7-33-18 16,-39 30-22-16,-20-11 14 16,6-5-16-16,-12-3 3 0,-1-7-3 15,-6-4-14-15,12-7 10 16,8-4 17-16,-7 0-11 0,19-8 13 16,40 19-23-16,-46-30 0 15,46 30 0-15,-39-48 1 0,19 4 9 16,7 7-6-16,13 37 0 15,0-40-5-15,0 40-14 0,0-37 15 16,0 37 4-16,0 0-6 16,0 0 2-16,0 0 4 0,0 0-15 15,40-30 3-15,-40 30 7 0,32-4 17 16,-32 4-4-16,0 0-5 16,46 45-1-16,-19-8-20 15,-27-37 24-15,6 44 2 0,-6-44 10 16,-6 44-8-16,6-44-17 15,-33 41-6-15,33-41 21 0,-59 29 1 16,6-6 1-16,7-12-10 0,-6-4 21 16,-8-7-7-16,21-4-17 15,39 4-4-15,-59-18 10 0,59 18 7 16,-53-30-27-16,53 30-10 16,0 0-22-16,-39-51-4 0,39 51 19 15,-26-56 34-15,26 56 12 16,0 0-15-16,-7-40 6 0,7 40-15 15,0 0-11-15,0 0 11 0,0 0 1 16,0 0 18-16,0 0 11 16,0 0-13-16,0 0-9 15,20 48-9-15,-20-48 8 0,0 0 16 16,6 44 15-16,-6-44-17 16,0 0-14-16,-19 48 5 0,19-48 6 15,0 0-13-15,-66 33 3 0,66-33 14 16,-66 8 3-16,66-8 5 15,-66-4-14-15,66 4-13 0,-52-15-12 16,52 15 27-16,0 0 4 16,0 0-6-16,-46-48-4 0,46 48-11 15,0 0-7-15,0 0 3 16,0 0 20-16,0 0 9 16,0 0-14-16,0 0 8 0,0 0-23 15,0 0 2-15,0 0 13 0,0 0 10 16,0 0-16-16,0 0-8 15,33 59 17-15,-33-59 15 0,0 0-12 16,0 0 4-16,6 48-10 16,-6-48 7-16,0 0 6 0,-59 41-13 15,59-41 3-15,-72 18-18 0,72-18 23 16,-66 0-11-16,66 0-1 16,0 0-15-16,-46-29 19 0,46 29 13 15,-26-44-13-15,26 44-10 16,0 0-6-16,0 0-2 15,0 0 22-15,0 0 14 0,0 0-24 16,0 0 6-16,0 0-12 16,0 0 1-16,0 0 11 0,46 14 0 15,-46-14-9-15,0 0 19 0,0 0 0 16,0 0-18-16,0 0 19 16,0 0-4-16,0 0 1 0,0 0-8 15,0 0 0-15,0 0 6 16,0 0-3-16,-59 34-23 0,59-34 17 15,-53 3 3-15,53-3 17 0,0 0 0 16,-52-22-30 0,52 22 6-16,0 0-7 0,0 0 14 15,0 0 0-15,-33-48 8 0,33 48-16 16,0 0 8-16,0 0 7 16,0 0-35-16,0 0 11 0,0 0 27 15,0 0 0-15,0 0-7 16,0 0 8-16,0 0-22 0,0 0-4 15,0 0 21-15,0 0-6 0,0 0 0 16,26 44 4-16,-26-44 13 16,13 48 57-16,-13-48 21 0,13 56 1 15,-13-12 25-15,0-44-22 16,-6 59-18-16,-7-11-14 16,-14-11-19-16,27-37-36 0,-52 45-12 15,-7-12 4-15,-1-18 3 0,-12-4 8 16,-13-15-15-16,-1-3 5 15,-6-8 12-15,0-7 2 0,7-12 81 16,-1-3-29-16,14-11 7 16,0-3-22-16,13-8 1 0,6-4-10 15,7-4-14-15,20 4 9 16,6 4-17-16,7 8-21 0,20 3-10 16,-1 0 9-16,14 0-12 0,26 0-117 15,13 7-187-15,13-3-239 16,14-1-224-16</inkml:trace>
  <inkml:trace contextRef="#ctx0" brushRef="#br0" timeOffset="207">3227 994 1527 0,'53'22'309'16,"6"-7"-27"-16,13-4-82 16,13 0-100-16,1 0-70 0,25-4-18 15,-5 4-1-15,5-3-216 16,-12 6-363-16,-14 1-179 0</inkml:trace>
  <inkml:trace contextRef="#ctx0" brushRef="#br0" timeOffset="397">3168 2276 1461 0,'0'0'323'16,"-20"40"64"-16,20-40-61 0,0 0-100 15,0 0-93-15,0 0-67 16,0 0-37-16,0 0-23 0,0 0-191 15,0 0-359-15,0 0-357 16</inkml:trace>
  <inkml:trace contextRef="#ctx0" brushRef="#br0" timeOffset="622">2228 1193 2212 0,'0'0'291'0,"-13"-29"12"15,13 29-73-15,0 0-97 0,0 0-54 16,39-15-52-16,-6 11-17 0,-6 8 4 16,-27-4-21-16,0 0-201 15,0 0-282-15,0 0-257 0,0 0-18 16</inkml:trace>
  <inkml:trace contextRef="#ctx0" brushRef="#br0" timeOffset="1412">1394 890 1386 0,'-53'4'391'0,"53"-4"3"0,-33 44-82 16,13 1-123-16,1 6-64 16,12 5-6-16,-6 3-42 0,6-4-44 15,-6 1-4-15,0-1-13 16,0-3-10-16,-7-8-4 16,20-44 3-16,-26 56-2 0,26-56-9 15,-39 44-40-15,39-44-33 16,0 0-16-16,-60 22-27 0,60-22 1 15,0 0 13-15,-59-22-15 0,59 22-24 16,0 0 26-16,-26-59 82 16,26 59 7-16,-7-52-5 0,7 52 29 15,0 0 5-15,0 0-5 16,0 0 5-16,0 0 10 0,0 0-16 16,0 0 31-16,0 0 21 15,0 0 19-15,20 52-13 0,-20-52 4 16,0 59-14-16,0-59-24 15,-20 55 19-15,20-55-19 16,0 0-21-16,0 0 18 0,-52 59-6 16,52-59 8-16,0 0-21 0,-66 34 9 15,66-34 1-15,0 0-3 16,0 0 0-16,0 0-7 0,0 0 1 16,0 0-18-16,0 0 32 15,0 0-8-15,0 0-14 0,-39-48 21 16,39 48-7-16,0 0-8 15,0 0-15-15,0 0 41 0,0 0-6 16,0 0-9-16,0 0-19 16,-59 40 12-16,59-40 0 0,0 0 29 15,-46 67-28-15,46-67 12 16,-46 55 2-16,46-55-7 0,0 0-11 16,0 0 0-16,0 0 22 15,0 0-12-15,0 0 6 0,-60 26-9 16,60-26-24-16,0 0 33 15,0 0-12-15,-32-59-87 0,18 7 36 16,14 52 23-16,0-66 31 0,0 66-22 16,0-48 4-16,0 48 24 15,0 0-22-15,0 0 38 0,0 0 81 16,0 0 2-16,0 0 19 16,-72 63-5-16,6-1-33 15,14-6-20-15,-7-5-51 0,0-3 8 16,-1-3-7-16,8-8-24 15,52-37 23-15,-72 37-136 0,72-37-180 16,-60 18-310-16,60-18-121 16</inkml:trace>
  <inkml:trace contextRef="#ctx0" brushRef="#br0" timeOffset="1825">704 1012 2053 0,'0'0'361'0,"0"0"-37"15,0 0-63-15,0 0-56 0,0 0-50 16,0 0-55-16,0 0-36 0,0 0-19 15,0 0-22-15,0 0-17 16,0 0-6-16,0 0 9 0,0 0-41 16,0 0-125-16,0 0-164 15,0 0-226-15,0 0-158 16,0 0-32-16</inkml:trace>
  <inkml:trace contextRef="#ctx0" brushRef="#br0" timeOffset="2169">2544 0 794 0,'0'0'107'0,"0"0"18"16,0 0 86-16,0 0 46 15,0 0 42-15,0 0 21 0,0 0-53 16,-14 29-91-16,-25 16-62 16,-20 6-43-16,-33 5-36 0,0 3-9 15,-26 0-8-15,-14 0-12 16,14 0 9-16,-14 0-3 0,8-3-17 15,5-1-24-15,8-7-201 16,5 4-206-16,14 0-185 16,14-4 6-16</inkml:trace>
  <inkml:trace contextRef="#ctx0" brushRef="#br0" timeOffset="2889">2885 2387 603 0,'0'0'136'16,"0"0"-7"-16,0 0-1 0,0 0-28 16,0 0 61-16,0 0-5 15,46-37-52-15,0 11-44 0,0 7-9 16,0 4-19-16,20 4-26 16,-7 0-2-16,7 4 2 15,0 0-12-15,-1-1-3 0,1 4-2 16,0 1-145-16,-7-1-174 15,0 4-169-15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39:16.502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9088 1005 723 0,'0'0'126'16,"0"0"58"-16,-46 26 24 16,13 0 33-16,-6 3-21 0,-7 8-59 15,-7 4-30-15,7 7-16 16,0 7-30-16,-6-3-34 0,12 0-30 15,-6-8-7-15,13 1 5 16,1-12-5-16,32-33-11 0,-33 37 3 16,33-37-1-16,-33 26 5 15,33-26-15-15,0 0-1 0,0 0 1 16,0 0 21-16,0 0-20 16,-26-37-11-16,12 0 15 15,1-11-6-15,13-4 6 0,0 0 0 16,0 0-3-16,0 4 7 0,-6 15-28 15,-1 4 10-15,7 29 19 16,0 0 10-16,0 0-5 16,-59 3 3-16,7 12 103 0,-8 11-14 15,1 11-5-15,7 0-9 16,-14 7-20-16,7 1 11 0,-13 3-10 16,-7 0-25-16,6 0-15 15,-12-4-11-15,13 0-8 0,-14-3 0 16,14-4-13-16,6-8-103 15,7-3-192-15,13-7-253 0,7-4-170 16</inkml:trace>
  <inkml:trace contextRef="#ctx0" brushRef="#br0" timeOffset="245">8418 2084 2113 0,'0'0'163'16,"13"22"87"-16,-13-22-43 0,0 0-109 15,0 0-35-15,0 0-42 16,0 0-1-16,0 0-29 0,0 0-213 15,0 0-310-15,0 0-251 16</inkml:trace>
  <inkml:trace contextRef="#ctx0" brushRef="#br0" timeOffset="521">7965 879 1528 0,'0'0'65'15,"0"0"156"-15,0 0 18 0,0 0-58 16,0 0-105-16,65 19-38 15,21-8-19-15,6 0-12 0,0-7-151 16,-7-4-234-16,1-4-138 16,-14-3-44-16</inkml:trace>
  <inkml:trace contextRef="#ctx0" brushRef="#br0" timeOffset="1099">7728 1046 983 0,'0'0'188'15,"0"0"3"-15,0 0 69 0,0 0-20 16,0 0-98-16,0 0-20 15,0 0 7-15,-13 59-42 0,0-11-43 16,0-7-22-16,13-41-7 16,-46 51 9-16,6-18-2 0,-6-3-22 15,0-8-13-15,7-3 7 16,-1-12 19-16,40-7-10 0,-52 4-19 16,52-4-17-16,-46-19 30 15,46 19-6-15,0 0-35 16,-27-51-6-16,27 51 54 0,-6-45-9 15,6 45 0-15,0 0-6 16,0 0-3-16,0 0 17 0,0 0-11 16,0 0 22-16,13 37 5 15,-13 8 22-15,0 6 30 0,-7 1-8 16,-6 0 23-16,-6 3-13 16,-14-3-18-16,-7 0-2 0,-19-8-13 15,7-15-33-15,-14-6 4 16,0-5 11-16,0-14-7 0,1-4 8 15,6-15 34 1,6-7-14-16,7-15-17 0,0-11-2 16,13-8-7-16,7-10-5 15,13-8-16-15,13-4 15 0,19 5 2 16,1 10-7-16,13 4-3 16,13 7 7-16,13 11-15 0,13 4-11 15,7 15-119-15,-6 7-181 16,-8 15-205-16,1 8-181 0</inkml:trace>
  <inkml:trace contextRef="#ctx0" brushRef="#br0" timeOffset="1268">6999 2187 1719 0,'59'48'255'16,"6"0"-14"-16,14-11-49 15,7-3-8-15,-7-9-69 0,6-13-65 16,-13-5-23-16,1-7-186 16,-14-11-514-16</inkml:trace>
  <inkml:trace contextRef="#ctx0" brushRef="#br0" timeOffset="1528">6847 680 3206 0,'0'0'251'0,"0"0"-25"0,0 0-110 16,0 0-49-16,0 0-37 15,0 0-23-15,0 0-7 0,0 0-200 16,0 0-235-16,0 0-274 16,0 0-113-16,0 0 20 15</inkml:trace>
  <inkml:trace contextRef="#ctx0" brushRef="#br0" timeOffset="2219">5816 1016 1091 0,'0'0'275'0,"0"0"-5"15,0 0-34-15,-46 30-48 0,46-30-37 16,0 0-19-16,0 0-2 16,0 0-45-16,0 0-49 0,0 0-10 15,0 0-16-15,0 0-4 16,0 0-6-16,33-56 3 15,-7 8-50-15,20 4-50 0,0 0 10 16,6 3 43-16,-12 8 24 16,-1 3 5-16,-39 30 11 0,53-22 8 15,-14 15-19-15,-39 7 15 16,40 3 7-16,-40-3-25 0,0 0 27 16,33 48 1-16,-20-7-6 15,-13 0 11-15,-13-1-6 16,13-40 18-16,-46 56 4 0,-7-16-2 15,-6-3-8-15,-7-11-11 16,-6-7 3-16,-20-5 10 16,6-6-19-16,8-5-2 0,-8-3-2 15,14-3 13-15,6-8-11 16,20 0-12-16,46 11 21 0,-46-19-25 16,46 19 0-16,0 0 20 15,0 0-6-15,0 0-11 0,0 0 20 16,0 0-23-16,53-33 7 15,-53 33 35-15,0 0 5 0,52 22 23 16,-52-22 41-16,20 52 17 16,-20-52 0-16,-13 74-52 0,-13-23-9 15,-1-3-38-15,27-48 9 16,-65 60-13-16,12-12-15 16,0-15 12-16,1-7-72 0,6-4-188 15,46-22-240-15,-66 26-238 16,20-4 32-16</inkml:trace>
  <inkml:trace contextRef="#ctx0" brushRef="#br0" timeOffset="2409">5178 1689 1646 0,'0'0'310'16,"59"25"-7"-16,-59-25-77 0,46 15-88 15,-46-15-51-15,0 0-49 16,0 0-18-16,0 0 1 0,0 0-84 16,0 0-297-16,0 0-312 15,0 0-49-15</inkml:trace>
  <inkml:trace contextRef="#ctx0" brushRef="#br0" timeOffset="2636">5053 333 1732 0,'0'0'413'0,"-26"37"-107"0,6 11-86 15,1 7-56-15,-1 4-82 16,7 0-44-16,0 0-12 0,6 1-22 15,-6-1-87-15,6-4-245 16,-12-7-219-16,19-48-109 0</inkml:trace>
  <inkml:trace contextRef="#ctx0" brushRef="#br0" timeOffset="2933">4607 968 1577 0,'0'0'380'0,"-60"19"1"16,14-5-87-16,0 5-62 16,0-4-54-16,-13-1-48 15,-13 1-51-15,0-4-54 0,-14-3-4 16,-6 3-3-16,0-4-16 15,7-3 4-15,-1-4-3 0,14 0-12 16,0-4 15-16,19 0-10 16,53 4-54-16,-72-3-107 0,72 3-144 15,0 0-119-15,0 0-132 16,0 0 22-16,0 0 36 0</inkml:trace>
  <inkml:trace contextRef="#ctx0" brushRef="#br0" timeOffset="3092">3857 1456 1016 0,'0'0'290'0,"53"40"-52"16,-53-40-25-16,0 0-2 0,0 0-78 16,0 0-67-16,0 0-32 15,0 0-21-15,0 0-323 0,0 0-340 16</inkml:trace>
  <inkml:trace contextRef="#ctx0" brushRef="#br0" timeOffset="3364">2990 1134 1768 0,'0'0'212'15,"0"0"-16"-15,-46 63-22 0,13-7-41 16,7-5 5-16,6 1-61 16,-6 3-32-16,0-3-17 0,-1-4-28 15,1 0 10-15,26-48-114 16,-39 59-223-16,39-59-313 15,-53 48-147-15</inkml:trace>
  <inkml:trace contextRef="#ctx0" brushRef="#br0" timeOffset="3616">2734 4 2126 0,'0'0'301'0,"0"0"-5"16,13 66-64-16,-7 12-83 16,-6 3-60-16,0 8-37 0,-6-4-37 15,-1 4-10-15,1-4 4 16,-1-4-261-16,-13 0-259 0,1-11-290 15,-14-3-53-15</inkml:trace>
  <inkml:trace contextRef="#ctx0" brushRef="#br0" timeOffset="4163">2293 924 1846 0,'0'0'90'16,"0"0"161"-16,0 0 11 15,0 0-45-15,0 0-88 0,-19 48-74 16,19-48-31-16,-59 48 7 16,59-48-15-16,-66 37-16 15,66-37 0-15,-59 29 2 16,59-29 12-16,0 0-21 0,0 0-11 15,-53 4-56-15,53-4-22 16,0 0 13-16,0 0 39 0,-26-41 29 16,26 41 10-16,0 0-8 15,0 0 2-15,0 0 11 0,0 0 0 16,0 0 0-16,0 0 10 16,0 0-2-16,0 0 14 0,-26 71 22 15,-1-16-20-15,27-55-18 16,-39 63 5-16,39-63 12 15,-46 59-16-15,46-59-21 16,-53 41 24-16,53-41-10 0,0 0-7 16,-59 11 14-16,59-11 0 15,0 0-4-15,0 0-37 0,-46-52-38 16,27 0 6-16,19 52 25 16,0-63 17-16,0 63 14 0,6-51 10 15,-6 51-12-15,0 0 6 16,0 0 12-16,0 0 23 0,0 0-18 15,0 0 17-15,-79 66-22 16,7-7-4-16,13 0-7 16,0-3-8-16,0-8-183 0,6-4-295 15,53-44-201-15</inkml:trace>
  <inkml:trace contextRef="#ctx0" brushRef="#br0" timeOffset="4385">1696 1803 2143 0,'0'0'128'0,"0"0"68"16,0 0-72-16,0 0-61 0,26 56-37 15,-20-8 1-15,-6-48-31 16,-6 55-309-16,-7-14-402 16</inkml:trace>
  <inkml:trace contextRef="#ctx0" brushRef="#br0" timeOffset="4541">1078 2549 1823 0,'0'0'9'0,"0"0"3"16,0 0-4-16,26-48 12 16,-26 48-35-16,59-62-15 15,0 2-287-15,-6 9-274 16</inkml:trace>
  <inkml:trace contextRef="#ctx0" brushRef="#br0" timeOffset="4788">1479 595 1443 0,'0'0'254'0,"0"0"32"16,-53 59-44-16,27 8-65 15,6 3-87-15,7 4-35 0,0 0-24 16,6 3-34-16,-6 4 15 16,-7-3-145-16,-12 0-235 0,5-12-228 15,-6-3-58-15</inkml:trace>
  <inkml:trace contextRef="#ctx0" brushRef="#br0" timeOffset="5407">960 913 1349 0,'0'0'52'0,"0"0"177"15,0 0 14-15,0 0-56 0,0 0-43 16,0 0-54-16,-7 51-41 15,7-51-15-15,-26 85-17 16,6-14 1-16,-6-12-18 16,26-59-13-16,-33 59 16 0,33-59 8 15,-33 52-1-15,33-52-18 16,0 0 10-16,0 0 8 0,0 0-63 16,0 0-26-16,0 0 9 15,0 0 5-15,-26-63 3 0,26 63 36 16,-7-52 28-16,7 52-5 15,0 0-17-15,0 0 4 16,0 0 16-16,0 0 10 0,0 0 1 16,-20 52-11-16,1 3 17 15,-1 4 57-15,-6-7-23 16,26-52-13-16,-40 70-9 0,1-14-22 16,39-56-16-16,-46 44 28 15,46-44-14-15,-53 33-5 0,53-33 0 16,0 0-6-16,-59 4-31 15,59-4-79-15,0 0-65 0,-33-63-54 16,14 4 27-16,12-8 77 16,0 8 76-16,7 59 37 15,7-70 108-15,-7 70-36 0,0 0-11 16,0 0 25-16,0 0 132 16,0 0 12-16,0 0-68 0,0 0-18 15,-53 74 14-15,14-11-20 16,6-4-36-16,-6-4-43 15,6-7-5-15,33-48-16 0,-53 56-20 16,53-56 0-16,-52 44-63 16,6-18-184-16,46-26-273 15,-53 11-154-15</inkml:trace>
  <inkml:trace contextRef="#ctx0" brushRef="#br0" timeOffset="5604">178 1009 2058 0,'0'0'243'16,"46"-26"-1"-16,-46 26-74 16,0 0-86-16,0 0-46 0,0 0-59 15,0 0-138-15,52-11-155 16,-52 11-270-16,72-8-129 0</inkml:trace>
  <inkml:trace contextRef="#ctx0" brushRef="#br0" timeOffset="5805">1899 0 1402 0,'0'0'223'0,"0"0"55"15,0 0-35-15,-26 48-81 16,-20 0-90-16,-13 4-44 0,0 0 4 16,-14 3-12-16,-12 8-23 15,6 3-167-15,-19 1-168 0,-1-1-180 16,-6 1-52-16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32:59.78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309 312 463 0,'0'0'87'16,"0"0"-19"-16,0 0-31 16,0 0-8-16,0 0-20 0,26 0-3 15,-26 0 5-15,0 0-8 0,0 0-7 16,0 0 30-16,0 0-10 16,0 0 55-16,0 0 9 0,0 0-30 15,-20 37-58-15,20-37 51 0,-33 37-39 16,33-37 17-16,-33 34-17 15,33-34 8-15,-26 29-8 0,26-29-12 16,0 0 22-16,-13 33-12 16,13-33-10-16,0 0 15 0,20 34 0 15,19-20 2-15,1-2-1 0,6-9-4 16,0 1-4-16,0 0 0 16,0-4 17-16,-14-4-17 15,-32 4 6-15,33-7 1 0,-33 7 1 16,0 0 29-16,0 0 59 0,0 0-14 15,0 0-60-15,0 0 7 16,0 0-41-16,0 0 12 0,-39 0 5 16,6 0 0-16,-6 7-11 15,6 0 6-15,33-7 4 0,-40 11-13 16,40-11 25-16,0 0-6 0,-33 23-14 16,33-23 9-16,0 0-5 15,0 0 20-15,7 37 1 16,-7-37 12-16,46 29-21 0,0-10 16 15,7-5-28-15,-1-6 3 0,1-5-7 16,-7-3-7-16,6 0 32 16,-12-3-107-16,6-1-142 0,-13-3-97 15,-1-8-43-15</inkml:trace>
  <inkml:trace contextRef="#ctx0" brushRef="#br0" timeOffset="541">1025 220 585 0,'0'0'74'0,"-7"-33"30"15,7 33 24-15,-19-30 16 16,19 30-64-16,-33-22-26 0,0 7 0 16,0 4-40-16,0 8 5 15,-13-1 10-15,0 8-5 0,-6-1 18 16,-1 8 17-16,-13 4-21 0,1 0-17 15,-1 0-21-15,0 7 10 16,0-4-6-16,1 4-12 0,6 8 20 16,6-8-9-16,7-3-3 0,13 3 0 15,33-22 26-15,-39 40-17 16,12-3 8-16,14 4-9 0,7-4 11 16,12 0 8-16,1 0-7 15,13 4-7-15,6-8-3 0,7 7 1 16,6-3-11-16,7 0 18 15,0-7-2-15,13-1-2 0,0-6-12 16,1-5 16-16,-1-7-24 0,0 0 6 16,-7-3 6-16,1-8-11 15,-14-8 5-15,7-7-5 0,0-10 10 16,-6-5-1-16,-1-11-9 0,1-3 8 16,-1-11 7-16,1-8-89 15,-14-7 7-15,0-4 16 0,-13 4 29 16,-6-4-1-16,-14 7 28 0,-6 8-17 15,-13 7 17-15,-7 12-7 16,-13 10-4-16,-13 4 0 16,-7 12 11-16,-13 2 0 0,0 12 0 15,7 8-18-15,6-4 38 0,14 10-104 16,6 1-56-16,0 7-30 16,13 0-14-16,33-22-40 0,-33 37-39 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0:51.206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59 0 1200 0,'0'0'236'15,"0"0"26"-15,0 0-75 0,0 0-42 16,0 0-71-16,0 0-1 15,0 0 139-15,0 0-57 0,-26 63-5 16,6 3-50-16,14 8-21 16,-1 19 60-16,14 6-49 15,-1 5 17-15,8 7-43 0,-1-1-33 16,0-2-2-16,0-5-11 16,0-3 4-16,0-4-4 0,0-7-13 15,1-8-14-15,-1-11 20 16,0-15-18-16,-7-10 10 15,1-12-3-15,0-11-4 16,-7-22 4-16,0 0 12 0,0 0 47 16,0 0 1-16,0 0-32 15,0 0-16-15,32-52-12 0,21-7 3 16,6-15 0-16,27 1-1 16,6-5-6-16,6 11 4 0,7 5 18 15,-6 14-34-15,-7 11 7 16,-7 15 3-16,-12 10 6 0,-14 16-3 15,-13 11 3-15,-14 18 6 16,-12 8 6-16,-20 11-5 16,-6 3 1-16,-21 4 7 15,-6 4-3-15,-13 0 37 0,-13 0 4 16,0-1-2-16,-13-3-23 16,0-7-17-16,-7-4 4 0,-7-7-15 15,8-8 3-15,5-11-3 16,8-7 0-16,-1-4 6 0,0-7-11 15,14-4 7-15,6-4-2 16,0-7-24-16,13-4-7 0,6-3-40 16,8-8-42-16,-1-7-20 15,7-1-55-15,6-3-41 0,7-3-61 16,0 3-101-16,0 0-65 16,7 4-21-16,-1 7 32 0,-6 26 18 15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0:57.489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10475 1097 1057 0,'0'-29'257'0,"-7"-1"36"16,-13 4-23-16,-6 0-53 15,-7 8-61-15,-13 3-44 0,-6 11-45 16,-7 12-34 0,-7 25 8-16,-13 15-9 0,7 19 84 0,-1 25-22 15,1 19 39-15,0 18-26 16,19 15-47-16,14 11-21 15,19-3-8-15,20-1-17 16,20-7 20-16,26-11-4 0,20-18-6 16,19-12 23-16,7-18 14 15,20-22-8-15,-1-19-2 0,-5-18-26 16,-1-15-13-16,-7-22 16 16,-12-18-15-16,-7-19-13 0,-14-15 12 15,-6-18-6-15,-6-15-16 16,-20-15 17-16,0-19-12 15,-20-6 0-15,-13-8 2 0,-7-8-13 16,-6 1-5-16,-20 7 8 16,0 18-9-16,-19 23 8 0,-14 21 5 15,-6 27-11-15,-14 22 25 16,1 22-5-16,-14 14-14 0,1 19 23 16,6 12-9-16,0 6-7 15,20 5-13-15,6-5-109 0,20 5-116 16,13 3-158-16,20 3-203 15,19-3-141-15</inkml:trace>
  <inkml:trace contextRef="#ctx0" brushRef="#br0" timeOffset="395">9818 2545 1124 0,'0'0'276'0,"-40"-14"-21"16,40 14-69-16,-52 22 59 0,6 22 17 16,0 23-8-16,-14 18-19 15,-12 14-49-15,-20 16-43 16,-13 3-8-16,-13 0-42 0,-7-3 0 16,-7-4-37-16,8-11-30 15,5-4-7-15,14 0-15 0,13-8-4 16,7-10-9-16,12-8-110 15,14-11-111-15,20-11-204 16,39-48-258-16,-20 48-123 0</inkml:trace>
  <inkml:trace contextRef="#ctx0" brushRef="#br0" timeOffset="1112">8267 3894 1361 0,'-13'-37'294'16,"13"37"50"-16,-53-30-69 0,7 12-84 16,-20 14-33-16,-6 8-20 15,-7 14-26-15,-6 8-25 0,-7 11-27 16,0 15-16-16,0 18 19 16,0 11 17-16,13 16-29 15,0 6-15-15,13 4-15 0,14 8-27 16,12 7 22-16,21-4-13 15,12 0-3-15,20-7 12 16,20-11-6-16,26-12 7 16,13-14-10-16,14-15-3 0,6-11 10 15,13-11-15-15,7-18 12 16,-14-16 0-16,14-14-7 0,-7-18 6 16,0-19-11-16,-6-19 13 15,6-18-4-15,-13-18-8 0,-7-12 4 16,-6-14-9-16,-20-8 9 15,-6-7 5-15,-20-4-14 0,-13 4 9 16,-20 15 0-16,-20 14-8 16,-6 16 4-16,-20 21-13 15,-7 19 17-15,-19 18 0 16,-7 23-10-16,-7 18 13 0,1 15-21 16,0 3-62-16,19 12-123 15,7-1-155-15,59-29-141 0,-27 52-111 16,47-15-44-16</inkml:trace>
  <inkml:trace contextRef="#ctx0" brushRef="#br0" timeOffset="1524">10889 2690 414 0,'0'0'95'0,"0"0"55"15,0 0 22-15,0 0 23 16,0 0 23-16,0 0-41 0,0 0 13 15,0 0-19-15,0 0-28 16,0 0 12-16,0 0 40 16,0 0 10-16,0 0-13 15,13 36-51-15,13 16 13 0,7 18-42 16,20 12-23-16,6 17-31 16,13 9-24-16,-6 6-15 0,-1-7 0 15,14 4-19-15,-6 0 12 16,5 0-15-16,1-4 9 0,13-4-6 15,-6-3-110-15,-1-4-280 16,7-7-355-16,-6-1-167 0</inkml:trace>
  <inkml:trace contextRef="#ctx0" brushRef="#br0" timeOffset="1959">12945 4452 1695 0,'-32'-45'281'15,"-21"1"7"-15,-6 4-80 16,-20 6-31-16,-13 12-32 0,-13 11-45 16,-7 18-10-16,-13 16-34 15,0 25 41-15,1 22-23 16,12 22-23-16,7 23-9 0,19 14-27 15,21 8 1-15,19 7-16 16,13-4 10-16,33-3-3 0,20-8-7 16,26-14 10-16,19-19-16 15,27-15 18-15,13-14-16 16,14-19 24-16,5-19-3 0,8-18-6 16,-7-22 8-16,6-11-19 15,-13-22 15-15,1-23-9 0,-1-22-6 16,-13-29 10-16,-19-22-10 15,-27-15 26-15,-20 0 78 16,-19 10-9-16,-40 20-12 0,-13 21-36 16,-32 30-17-16,-27 26-25 15,-27 23 0-15,-12 25 2 0,-7 18-25 16,0 15-126-16,6 8-206 16,8 14-308-16,12 4-382 15</inkml:trace>
  <inkml:trace contextRef="#ctx0" brushRef="#br0" timeOffset="2444">7846 5346 947 0,'0'0'126'16,"0"0"114"-16,-46 29 36 0,0 16 21 16,-6 10 5-16,-8 15-2 15,-12 19-51-15,-13 18-59 0,-14 11-34 16,-13 19-26-16,-12 7-48 15,-1 0-34-15,-13 4-10 16,19-4-25-16,8-7-16 16,19-8 14-16,19-14-17 0,14-12-27 15,7-22-173-15,19-14-275 16,13-19-229-16,14-11-91 0</inkml:trace>
  <inkml:trace contextRef="#ctx0" brushRef="#br0" timeOffset="2872">6276 7156 2269 0,'-119'78'245'16,"1"14"-24"-16,0 8-24 0,6 7-49 15,13 0-61-15,21 0-12 16,25-3-32-16,20 3-24 0,27-7-13 16,32-12 5-16,20-6-11 15,26-20 0-15,7-14 5 16,26-18-5-16,0-19-8 0,14-15 15 16,5-21-7-16,8-12 6 15,-7-19-3-15,-7-10-10 16,-6-16 7-16,-14-17 10 15,-12-16-17-15,-21-22 10 0,-19-21 3 16,-19-9-13-16,-21-6 3 16,-19 3 12-16,-13 18 14 0,-14 27 47 15,-6 21-18-15,-6 27-30 16,-14 25-7-16,0 22-3 0,-6 19-11 16,6 19 0-16,7 10 4 15,13 4-92-15,46-22-209 16,-33 48-269-16,33-48-243 0,14 34-64 15</inkml:trace>
  <inkml:trace contextRef="#ctx0" brushRef="#br0" timeOffset="3175">8181 5157 1917 0,'0'0'61'16,"0"0"117"-16,0 41 69 15,0 26-5-15,7 18-23 16,-1 25-44-16,8 12-16 16,-1 22-54-16,13 8-35 0,0-1-44 15,14 1 1-15,6-1 13 16,0-7 10-16,6-3-24 0,7-12-13 15,1-7-7-15,-1-18-15 16,-13-12-25-16,6-18-153 0,-12-19-218 16,-40-55-149-16,46 52-138 15,0-23 80-15</inkml:trace>
  <inkml:trace contextRef="#ctx0" brushRef="#br0" timeOffset="3591">9443 6894 1187 0,'-20'-63'318'0,"-13"8"39"16,-13 14-43-16,-6 19-86 0,-20 22-12 16,-7 26-43-16,-13 29-22 15,-7 23 5-15,1 25-33 0,-8 15-1 16,14 19-38-16,7 4-23 15,13-1-36-15,19-7-13 16,14-4-3-16,26-11-9 16,19-10 3-16,34-20-10 0,12-14 7 15,20-22-12-15,27-19 12 16,13-29 0-16,6-12 10 0,13-17-20 16,-6-20-6-16,-6-14 16 15,-8-15 0-15,-12-18-24 0,-14-19 19 16,-12-18-7-16,-27-12 15 15,-20-6-7-15,-26 10 4 0,-20 19 6 16,-13 18-14-16,-19 26 21 16,-14 30-19-16,-19 25 10 0,-1 19-7 15,-6 22 0 1,13 15 10-16,7 8-26 0,13 6-145 16,26 5-190-16,20-5-228 15,33-14-163-15</inkml:trace>
  <inkml:trace contextRef="#ctx0" brushRef="#br0" timeOffset="3984">12729 5767 986 0,'0'0'189'0,"0"0"77"16,-27-33-10-16,27 33-77 16,0 0-34-16,0 0 136 0,0 0-4 15,0 0-83-15,-46 59-48 16,13 0-35-16,1 11 0 0,-8 4-5 15,-6 7 13-15,-6 4-6 16,-14 11-6-16,-20 12 3 16,-6 6-41-16,-13 8 0 15,0 11-43-15,-6 11-6 0,-1-3-10 16,7-1-13-16,13-11 6 16,13-14-17-16,20-15-17 0,19-23-165 15,7-14-209-15,20-15-364 16,13-48-235-16</inkml:trace>
  <inkml:trace contextRef="#ctx0" brushRef="#br0" timeOffset="4396">11382 7481 2306 0,'-66'34'293'0,"0"10"-51"16,-13 15-47-16,7 11-55 0,13 12-21 16,13 10-39-16,13 4-35 15,20 7-23-15,19 5-22 0,27-1 13 16,33-4-8-16,19-14-1 16,21-15-14-16,18-15 17 15,8-22-12-15,12-15 5 0,8-15 3 16,-8-18-10-16,-6-15 16 15,-7-22-18-15,-12-18 0 16,-8-27 12-16,-19-14-10 0,-6-22 21 16,-20-19-14-16,-20-18 7 15,-20-11-2-15,-13-4-5 0,-26 11 15 16,-13 26 6-16,-20 29 13 16,-20 30-23-16,-13 33-11 15,-6 26 10-15,-7 26-18 0,6 15 8 16,7 11-8-16,20 11-90 15,20 0-192-15,13 0-291 0,32-7-198 16,34-12-71-16</inkml:trace>
  <inkml:trace contextRef="#ctx0" brushRef="#br0" timeOffset="4707">13425 5726 1646 0,'0'0'21'15,"0"0"97"-15,0 0 81 16,0 0 80-16,-33 71 5 16,27 6-48-16,25 12-52 15,14 14-41-15,13 8-33 0,13 11-16 16,14 4-23-16,6 3-4 15,-1 0 10-15,1 1 6 0,7-1 6 16,-7 0-45-16,6-3-7 16,0-4-33-16,1-8 9 0,-7-7-18 15,-7-3-7-15,0-15-107 16,-13-12-182-16,-6-10-262 0,0-12-235 16,-7-14-78-16</inkml:trace>
  <inkml:trace contextRef="#ctx0" brushRef="#br0" timeOffset="5119">14864 7666 2149 0,'-79'19'258'15,"-13"18"-8"-15,-19 18-20 16,-8 19-35-16,1 18-74 16,0 8-17-16,19 11-47 0,20 11-15 15,27 7-23-15,39-3-7 16,32-1-7-16,34-3-5 0,46-11 9 16,25-8-14-16,14-14 5 15,20-15 3-15,0-11-6 0,-7-19 7 16,0-14-4-16,-6-23-6 15,-14-22 9-15,1-25 10 16,-21-23-13-16,-6-26 0 0,-19-22 7 16,-14-29-7-16,-26-8 8 15,-20-7-8-15,-26 11 11 16,-26 11 0-16,-46 22 3 0,-27 19 2 16,-26 33-16-16,-19 14 4 15,-7 27-11-15,0 18-6 0,13 15-191 16,13 10-305-16,20 12-391 15</inkml:trace>
  <inkml:trace contextRef="#ctx0" brushRef="#br0" timeOffset="7516">6144 743 1348 0,'0'0'209'0,"0"0"54"0,0 0 3 16,0 0-9-16,0 0-59 16,33 40-89-16,-7-3-35 15,1 0-1-15,5 4-22 0,-5-1-10 16,-8 1 30-16,1-4 3 16,-7 4-6-16,-6-5-20 0,-14 1-22 15,-19 4-8-15,-7 0-6 16,-13-1-9-16,-6-10-60 0,-1-1-148 15,0-6-173-15,1-9-197 16,19-6-92-16</inkml:trace>
  <inkml:trace contextRef="#ctx0" brushRef="#br0" timeOffset="7720">5960 1127 1463 0,'0'0'393'16,"0"0"-28"-16,-20 40-46 0,-12 1-82 16,-8-8-49-16,-6 8-62 15,0-4-62-15,0 3-31 0,-6-3-17 16,-1 0-19-16,0-7-190 16,1 0-254-16,19-12-334 0,33-18-100 15</inkml:trace>
  <inkml:trace contextRef="#ctx0" brushRef="#br0" timeOffset="8244">5507 1005 1149 0,'-20'-48'285'0,"7"7"-42"15,13 1-105 1,6-9-56-16,21 1-47 0,-1-3-20 16,20 6 17-16,7 8 16 15,-1 8 41-15,1 14 5 0,-14 15 27 16,1 11 15-16,-8 15-20 16,-12 7-22-16,-13 12-11 0,-7 6-24 15,-13 1-39-15,-20 4-4 16,-13-8 0-16,-7 0-7 0,-6-4-15 15,-7-7 16-15,1-8-10 16,-1-6-10-16,13-12 16 0,-6-4-6 16,20-11-8-16,-1-10-9 15,8-9-18-15,12-10-37 16,7-7 11-16,0-5 42 16,6 1 19-16,7 7-8 0,0 37-8 15,-7-33 39-15,7 33 42 16,0 0 3-16,0 0 50 0,-46 11 43 15,0 15 8-15,-13 7-18 16,-6 0-9-16,-8 4-32 0,-6 0-59 16,-6-7-10-16,0-5-3 15,-7-2-18-15,13-5-13 0,6-7-2 16,1-3 9-16,13-5-20 16,6-6-2-16,14-5-52 15,0-3-141-15,12-11-172 0,27 22-223 16,-19-63-264-16,19-7 16 15</inkml:trace>
  <inkml:trace contextRef="#ctx0" brushRef="#br0" timeOffset="8405">5106 63 1800 0,'0'0'298'0,"20"-34"-75"15,-20 34-110-15,6-29-52 0,-6 29-40 16,0 0-209-16,0 0-344 16,0 0-213-16</inkml:trace>
  <inkml:trace contextRef="#ctx0" brushRef="#br0" timeOffset="8590">4620 510 1626 0,'33'-22'315'15,"13"-8"-117"-15,13 4-101 16,6-3-33-16,8 3-33 0,-8 7-95 16,-12 1-393-16,-7 7-265 15</inkml:trace>
  <inkml:trace contextRef="#ctx0" brushRef="#br0" timeOffset="8832">3509 824 2003 0,'0'0'446'15,"0"48"-52"-15,13 0-99 0,7 0-47 16,0 7-48-16,-1 4-86 16,-12 1-56-16,-7 2-13 0,-20 5-33 15,-6-4-33-15,-13-1-127 16,-21 1-142-16,1-11-198 0,0-4-252 16,-7-11-122-16</inkml:trace>
  <inkml:trace contextRef="#ctx0" brushRef="#br0" timeOffset="9123">3089 1193 1190 0,'0'0'285'0,"0"0"-18"15,-40-33-10-15,7 15-59 0,33 18-81 16,0 0-38-16,0 0-39 15,0 0-31-15,0 0 3 0,20-34-3 16,6 19-17-16,14 12 43 16,-7 6 82-16,-1 9 28 0,-32-12 2 15,33 37-1-15,-20 3-28 16,-19 1-47-16,-20 3-25 16,-7 4-13-16,-13 0-17 15,-7 0-16-15,-6 0-15 0,0-7-194 16,0-4-264-16,0-15-267 15,6 0-107-15</inkml:trace>
  <inkml:trace contextRef="#ctx0" brushRef="#br0" timeOffset="9712">2622 731 1097 0,'13'41'279'16,"-13"-41"31"-16,13 48-62 16,-6-11-43-16,-1-4-48 0,-6-33-26 15,0 34-19-15,0-34-31 16,0 0-49-16,0 0 3 0,7 29 57 16,-7-29-5-16,0 0-6 15,0 0-5-15,0 0-26 0,0 0-28 16,0 0-1-16,0 0-13 15,0 0 0-15,0 0 7 16,0 0 23-16,0 0-19 0,0 0-19 16,-20 37 15-16,20-37-15 15,-26 33-3-15,26-33 6 0,-39 34 5 16,39-34-11-16,-40 33-2 16,40-33 10-16,-39 37-5 0,12-8-9 15,27-29 17-15,-39 45 4 16,13-1 16-16,-1-3 31 15,1 3-1-15,6 0-23 0,1-3-14 16,6 0-7-16,13-41 0 16,-14 48-14-16,14-48-3 0,0 0 13 15,-19 48-1-15,19-48-9 16,0 0 4-16,0 0 12 16,0 0-12-16,0 0-13 0,-46 25 18 15,46-25 42-15,-53-3 7 16,7-16-16-16,46 19-6 0,-46-62-22 15,20-1-11-15,19-4 10 16,14 1-5-16,13-5-8 0,6 5 0 16,13 3-15-16,14 4 10 15,-1 4 2-15,14 10-65 0,-7 8-151 16,0 8-186-16,1 10-273 16,-1 19-134-16,-7 11 55 15</inkml:trace>
  <inkml:trace contextRef="#ctx0" brushRef="#br0" timeOffset="9881">2497 1832 2055 0,'0'0'295'16,"0"48"76"-16,0-48-62 0,0 0-128 15,59 19-91-15,0-23-30 16,14 1-47-16,-8-9-201 15,8 1-448-15,-8-3-432 16</inkml:trace>
  <inkml:trace contextRef="#ctx0" brushRef="#br0" timeOffset="10660">2201 2645 1522 0,'0'0'276'0,"-46"48"44"16,14 11-45-16,12 8-48 16,0 14-20-16,0 4-58 0,7 7-14 15,7 8-35-15,-1-4-42 16,1 0-25-16,-1 0 4 0,7-7 34 16,-13-4-3-16,6-4 9 15,-12-7-14-15,-1-11-10 16,7-8-21-16,13-55-17 0,-20 52-5 15,20-52 34-15,0 0 27 16,0 0 9-16,0 0-32 16,0 0-28-16,0 0-13 15,0 0-15-15,26-63-2 0,14-7 3 16,12-4 10-16,7 8-3 16,7 7-6-16,0 3 1 0,0 16 5 15,-7 10 0-15,-7 19 6 16,-12 7-4-16,-1 12-2 0,-39-8 4 15,0 0 10-15,26 55 9 16,-19-7 14-16,-27 0-19 16,-6-7 4-16,26-41-17 0,-59 59-5 15,-7-15 7-15,-6-7 2 16,0-4 6-16,-1-7-21 16,1-7 6-16,-7-4 2 15,13-4 4-15,1-8-2 0,12 1 1 16,53-4-8-16,-52-15-16 15,52 15-42-15,0 0-86 0,-27-40-123 16,34 3-161-16,-7 37-303 16,46-48-197-16</inkml:trace>
  <inkml:trace contextRef="#ctx0" brushRef="#br0" timeOffset="11131">2773 3746 2192 0,'0'0'292'15,"0"-33"-2"-15,0 33-48 0,33-30-37 16,6 8-39-16,14 7-50 15,13 1-40-15,6-1-28 16,-6 0-18-16,6 8-17 16,-6-1-10-16,-7 5-3 0,-13-1-5 15,-7 0-9-15,-39 4-66 16,33 0-79-16,-33 0-71 0,0 0-74 16,0 0-18-16,0 0-1 15,0 0 3-15,0 0 69 0,-13 52 105 16,-20-8 70-16,33-44 44 15,-66 52 20-15,1-11 40 16,6-8 56-16,-1-7 120 0,8 0 77 16,6-4 1-16,46-22-35 15,-46 18-43-15,46-18-46 16,0 0-26-16,0 0 18 0,0 0-19 16,0 0-37-16,0 0-39 15,52 11-26-15,8-14-11 16,5-8-8-16,1-4-17 0,0-4-194 15,-7-3-295-15,7 0-405 16</inkml:trace>
  <inkml:trace contextRef="#ctx0" brushRef="#br0" timeOffset="11704">4107 3229 1813 0,'0'0'273'0,"-33"-26"-14"0,-6 15-88 16,13 7-88-16,26 4-32 15,-46-3-16-15,13-1 7 0,33 4-10 16,0 0-13-16,0 0 6 15,0 0-9-15,0 0-9 16,0 0-7-16,0-30-12 0,0 30 20 16,19-37-17-16,-19 37 16 15,40-25-7-15,-7 6-9 16,0 8 16-16,-33 11-7 0,46 4 3 16,-14 7-3-16,-32-11-5 15,0 0 23-15,40 44-5 0,-20-3 34 16,-14 7 5-16,-6 0-9 15,-13 4 7-15,-7-1-13 0,-13 5-24 16,-6 3 8-16,-14-7-11 16,1-1-10-16,-7-3 6 15,-7-3-6-15,13-8 0 16,1-12 7-16,12-2-7 0,40-23 31 16,-39 14-8-16,39-14 3 15,0 0-10-15,0 0-8 0,0 0 29 16,0 0 19-16,53-7 31 15,-1 0-39-15,1 3-15 0,-1 0-17 16,1 0-16-16,-1-3 16 16,1 3-20-16,0 1 7 0,-1-1-3 15,7 0-27-15,-13 1-167 16,-46 3-197-16,59-8-368 16,-13 5-286-16</inkml:trace>
  <inkml:trace contextRef="#ctx0" brushRef="#br0" timeOffset="12669">4554 6096 847 0,'0'0'190'0,"0"0"85"16,0 0 13-16,0 0-62 15,0 0-79-15,0 0-43 16,0 0-41-16,0 0-48 0,-53-41 6 15,53 41-2-15,-52-26 2 16,52 26-13-16,0 0 2 16,-46-33-17-16,46 33 7 15,-13-37-8-15,13 37-7 0,26-37 18 16,-26 37-8-16,46-26 19 16,-7 19-20-16,-39 7 30 15,40 15 15-15,-40-15 25 0,26 48 38 16,-26-48 17-16,0 63 21 15,-20-12-17-15,1-6-25 0,19-45-22 16,-66 51-28-16,0-10-19 16,14-15-13-16,-1-11-10 15,7-15 11-15,46 0 25 16,-52-11-18-16,52 11 0 0,-46-41 5 16,26 0-13-16,7-10 3 15,6-5-1-15,7-10-12 16,0-8 1-16,0-11 1 0,0-4-16 15,7 8 16-15,-7 0-17 16,0 10 3-16,-7 12-168 16,1 8-237-16,-1 10-393 0,7 41-107 15</inkml:trace>
  <inkml:trace contextRef="#ctx0" brushRef="#br0" timeOffset="12865">4409 5335 1842 0,'0'0'396'0,"0"0"-8"16,0 0-108-16,0 0-125 0,0 0-85 16,0 0-44-16,0 0-5 15,0 0-34-15,0 0-367 0,0 0-426 16,0 0-173-1</inkml:trace>
  <inkml:trace contextRef="#ctx0" brushRef="#br0" timeOffset="13460">3765 5423 2066 0,'0'0'351'0,"0"0"-141"16,0 0-21-16,0 0 34 0,-32 37-75 16,12 8-6-16,13 10-36 15,14 4-47-15,-7 0-18 16,6 4-31-16,-6-4 6 0,0-11-5 16,-6 0-7-16,-1-7-1 15,7-41 0-15,-33 48-15 16,33-48 2-16,-46 41-47 0,7-19-27 15,39-22-3-15,-39 4 7 16,39-4 18-16,-40-26 29 0,40 26-3 16,-26-48 31-16,26 48 5 15,0-41-20-15,0 41 27 0,0 0-7 16,0 0 7-16,0 0 43 16,0 0 9-16,0 0 23 0,0 0-20 15,-13 41 9-15,13-41-22 16,-46 59-30-16,-7-11 8 15,-6-4-27-15,6-3 4 16,-12-4-2-16,12-8-2 0,1-3 0 16,6-7-29-16,46-19-17 15,-53 14 0-15,53-14-24 0,0 0 28 16,0 0 13-16,0 0 2 16,-33-55 24-16,33 55-5 0,0-48 8 15,0 48 3-15,0 0-13 16,0 0 36-16,0 0 33 15,0 0 25-15,0 0 4 16,0 0 2-16,-26 59-6 0,0-11-35 16,26-48-31-16,-53 59 1 15,14-11-9-15,-1-11-21 0,1-7-61 16,39-30-173-16,-53 22-155 16,53-22-273-16,-46 7-216 0</inkml:trace>
  <inkml:trace contextRef="#ctx0" brushRef="#br0" timeOffset="13637">3128 5760 1633 0,'53'-26'327'15,"-7"4"-34"-15,6 0-111 0,7-1-115 16,-6 1-11-16,-1 4-49 15,-12 3-162-15,-1 4-430 0,-39 11-177 16</inkml:trace>
  <inkml:trace contextRef="#ctx0" brushRef="#br0" timeOffset="13840">2714 6089 1995 0,'0'0'448'0,"-59"40"-65"16,6-3-106-16,7 4-115 0,-6-4-84 15,-1 3-27-15,1 1-31 16,-8 0-20-16,8-1-85 16,-7-3-234-16,0-4-287 0,6-7-262 15</inkml:trace>
  <inkml:trace contextRef="#ctx0" brushRef="#br0" timeOffset="14084">4547 4589 2339 0,'0'0'75'0,"0"0"5"16,0 0-32-16,-52 44-4 15,-14 11-14-15,-13 15-30 16,-13 8 13-16,-6 14-25 16,-7 4-349-16,-14 1-335 0</inkml:trace>
  <inkml:trace contextRef="#ctx0" brushRef="#br0" timeOffset="14376">2300 5305 1875 0,'-33'-33'222'0,"33"33"43"0,0 0 58 16,0 0-73-16,-39 59-53 15,19 11-65-15,7 4-39 16,6 0-24-16,7 4-31 0,0-1-14 16,7-3-3-16,-1-7-13 15,1-5-14-15,6-6 9 0,-13-8-62 16,0-48-289-16,-13 55-452 15,13-55-336-15</inkml:trace>
  <inkml:trace contextRef="#ctx0" brushRef="#br0" timeOffset="15004">1965 5667 1498 0,'0'0'202'0,"0"0"31"0,0 0 77 16,0 0-101-16,0 0-50 15,0 0-63-15,0 0-15 0,13 41-18 16,-13-41-29-16,-7 63-8 15,-6-19 37-15,13-44 2 0,-26 63-2 16,-13-11-5-16,-1-4-24 16,-6-8-13-16,-13-3-7 15,6 0-23-15,-12 0 21 0,-1-7-9 16,0-12-8-16,1 1 9 16,5-8-4-16,8-4-8 0,6-7 20 15,46 0-12-15,-53-4 0 16,53 4-3-16,0 0-5 15,0 0 8-15,0 0-23 0,0 0 28 16,-6-48-15-16,6 48 4 16,39-51 2-16,1 21-13 15,6 4 17-15,-46 26-3 0,52-22-4 16,-52 22 12-16,53 0-16 16,-53 0 23-16,0 0-16 0,0 0 7 15,0 0 10-15,-7 56-18 16,-19-8 13-16,26-48-8 0,-72 48-6 15,6-8 21-15,7-14-20 16,0-7 8-16,6-8 10 16,14-8-1-16,39-3 36 15,-60-22 1-15,60 22-17 0,-46-44 7 16,20 3-28-16,13-7-2 16,6-7 0-16,7-4-6 0,7 0-12 15,0-1 14-15,-1 1-53 16,1 8-145-16,6-1-169 0,0 8-300 15,13-1-116-15</inkml:trace>
  <inkml:trace contextRef="#ctx0" brushRef="#br0" timeOffset="15228">1564 5324 1569 0,'0'0'393'16,"0"0"-98"-16,0 0-115 0,39 22-98 15,-39-22-42-15,40 4-11 16,-40-4-38-16,39 3 14 0,-39-3-182 16,0 0-205-16,33 11-121 15,-33-11 7-15,0 0 38 16</inkml:trace>
  <inkml:trace contextRef="#ctx0" brushRef="#br0" timeOffset="15412">1676 5486 1347 0,'0'0'339'0,"0"0"-34"16,0 0-42-16,0 0-77 15,0 0 37-15,0 0-60 0,0 0-65 16,0 0-52-16,6 48-25 15,-6-7 6-15,0-4-27 16,-13 0-64-16,13-37-292 16,-39 55-376-16,-1-7-101 0</inkml:trace>
  <inkml:trace contextRef="#ctx0" brushRef="#br0" timeOffset="15720">1130 4943 1442 0,'0'0'228'0,"0"0"70"16,0 0 25-16,0 0-27 15,-19 63-25-15,-8 0-41 16,-12-4-45-16,-7 7-38 0,-20-3-41 15,-13 0-51-15,-6 0-31 16,-14 0 16-16,-6-12-10 0,0 1-13 16,6-11 6-16,7-8-27 15,20-7 4-15,13-8 13 0,6-3-23 16,14-7-44-16,39-8-93 16,-46 0-135-16,46 0-191 15,0 0-429-15</inkml:trace>
  <inkml:trace contextRef="#ctx0" brushRef="#br0" timeOffset="15909">361 6137 2283 0,'0'0'418'16,"0"0"-48"-16,0 0-134 15,0 0-120-15,53 18-60 16,-53-18-32-16,0 0-216 0,0 0-421 16,46 0-589-16</inkml:trace>
  <inkml:trace contextRef="#ctx0" brushRef="#br0" timeOffset="17548">5993 9669 1205 0,'0'0'107'0,"0"-30"29"0,0 30-33 16,0 0-36-16,0 0-51 16,0 0-16-16,0 0 9 0,0 0-9 15,-20 52-195-15,-6-1-101 16,-7 1 0-16,-13 4 55 15,-6-5 63-15,-14 5 71 16,-6-5 24-16,6 1 22 0,-6-8 40 16,12-3 12-16,1-8 23 15,13-7 71-15,0-4 65 16,46-22 37-16,-46 30-1 0,46-30-27 16,-39 18-41-16,39-18-36 15,0 0 75-15,-46 45 3 16,46-45-20-16,-46 51-12 0,13 1-11 15,-6-7-61-15,6-5-33 16,0 5-15-16,0-1 1 0,-6 0-27 16,6-3-87-16,7-1-252 15,-1-3-152-15</inkml:trace>
  <inkml:trace contextRef="#ctx0" brushRef="#br0" timeOffset="17725">4725 11036 1265 0,'0'0'242'0,"-46"11"-69"15,46-11-63-15,0 0-42 16,0 0-51-16,-33 7-11 0,33-7-16 16,0 0-207-16,0 0-225 15,26 22-132-15</inkml:trace>
  <inkml:trace contextRef="#ctx0" brushRef="#br0" timeOffset="18028">8444 9166 1261 0,'26'-37'138'16,"-26"37"83"-16,0 0 66 16,0 0-64-16,0 0-96 15,0 0-61-15,0 0-22 0,0 0-22 16,0 0-9-16,40 41-7 15,-7-8-18-15,0 0-96 0,-33-33-247 16,52 34-189-16,1-1-23 16</inkml:trace>
  <inkml:trace contextRef="#ctx0" brushRef="#br0" timeOffset="18208">9029 9717 1080 0,'7'51'300'16,"-1"-10"23"-16,1-4-27 0,-1 0-105 16,7-4-116-16,1 4-27 15,-1 0-11-15,6-4-30 0,1 4-107 16,-20-37-266-16,46 48-106 16,0-7-60-16</inkml:trace>
  <inkml:trace contextRef="#ctx0" brushRef="#br0" timeOffset="18380">9627 10485 947 0,'0'0'194'0,"0"37"77"16,0-37-93-16,0 0-47 15,-7 48-114-15,7-15-3 0,0 4-7 16,14-4-189-16,-8-3-202 15,14 3-90-15</inkml:trace>
  <inkml:trace contextRef="#ctx0" brushRef="#br0" timeOffset="18673">11500 9602 1032 0,'0'0'169'0,"-7"-26"144"16,7 26-40-16,0 0-34 0,0 0-49 15,0 0-94-15,0 0-62 16,0 0-3-16,0 0-20 0,0 0-52 16,0 0-311-16,0 41-159 15,7-4-45-15</inkml:trace>
  <inkml:trace contextRef="#ctx0" brushRef="#br0" timeOffset="19349">14805 9872 1656 0,'0'0'69'0,"0"0"72"15,0 0-26-15,26-4-41 0,-26 4-49 16,0 0-19-16,33 37 13 16,0 0-90-16,7 0-324 0,6 0-126 15,6-8-36-15</inkml:trace>
  <inkml:trace contextRef="#ctx0" brushRef="#br0" timeOffset="19525">15410 10389 1054 0,'0'0'281'0,"0"37"22"16,0-37-36-16,6 41 2 0,-6-41-52 15,20 40-74-15,-20-40-44 16,20 45-54-16,6-5-23 0,-26-40-19 15,33 41-107-15,-33-41-263 16,39 33-263-16,-39-33-92 0</inkml:trace>
  <inkml:trace contextRef="#ctx0" brushRef="#br0" timeOffset="18861">11322 10311 1168 0,'-46'52'309'0,"14"-15"7"0,32-37-74 16,-33 52-110-16,6-12-64 16,8 1-37-16,-1-4-19 0,0 0-40 15,7 0-297-15,13-37-203 16,-13 55-30-16</inkml:trace>
  <inkml:trace contextRef="#ctx0" brushRef="#br0" timeOffset="19053">11086 10925 1350 0,'-40'14'381'0,"8"1"-48"0,5-4-84 15,27-11-116-15,-33 19-63 16,33-19-39-16,-26 29-23 0,0-3 3 16,26-26-179-16,0 0-342 15,-13 33-141-15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1:18.041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4311 2 847 0,'-39'-4'224'15,"-1"4"45"-15,-6 4-18 16,-6 7-66-16,6 11-54 0,-7 19 45 16,-6 18-41-16,0 15-38 15,-7 11-24-15,20 7 8 0,0-3-8 16,27-4 35-16,12 0-30 16,27 0 12-16,26-4-32 0,26-7-16 15,27-11-18-15,12-11-9 16,8-8-2-16,-1-11-5 15,-6-11-2-15,-7-11-3 0,-20-11-3 16,-13-11 3-16,-6-7 1 0,-13-15-7 16,-1-12-1-16,-12-6 1 15,-14-12 3-15,0-11-7 16,-13-15 1-16,1-3-3 0,-21 3 6 16,-6 8 32-16,-20 3-19 15,-13 12 1-15,-13 14-21 0,-20 15 21 16,-13 8-21-16,-13 10 17 15,6 12-10-15,1 7-6 0,6 7 14 16,6 1-40-16,14 6-85 16,6 1-157-16,14 4-106 15,6 3-149-15,19 7-90 0</inkml:trace>
  <inkml:trace contextRef="#ctx0" brushRef="#br0" timeOffset="336">4390 1099 1427 0,'0'0'159'15,"0"0"-42"-15,0 0 107 0,0 0 35 16,0 0-69-16,33 45-79 16,6 10-31-16,7 15-36 0,7 8-6 15,13 3-15-15,-1 4 2 16,8 4-7-16,-1 3-16 0,7-7 18 16,0 0-15-16,-7-4 9 15,0-10-14-15,-6-9 0 0,-7-6 0 16,-6-12-5-16,-14-7-19 15,-39-37-186-15,0 0-269 0,0 0-319 16</inkml:trace>
  <inkml:trace contextRef="#ctx0" brushRef="#br0" timeOffset="611">4600 1295 1114 0,'0'0'257'0,"-65"-22"147"15,19 26-11-15,0 22-52 0,0 14-68 16,-7 12-63 0,-13 11-52-16,-6 11-23 0,-7 11-22 15,-6 0-37-15,-1 3-23 0,-6 1-18 16,-6 0-22-16,6-1 6 15,0-6-19-15,0-1 4 0,6-7-42 16,14-8-98-16,13-3-168 16,6-8-266-16,21-10-275 0</inkml:trace>
  <inkml:trace contextRef="#ctx0" brushRef="#br0" timeOffset="1392">3477 2374 1114 0,'0'0'294'15,"-46"-22"23"-15,0 7-77 0,0 8-48 16,0 7-61-16,-20 14 1 15,-6 9-7-15,-14 17 1 0,-6 8-19 16,-6 15-25-16,6 4-2 16,6 6-27-16,8 1-21 0,18 0-14 15,1 0-3-15,26 0 6 16,7-4-1-16,13 0-4 0,20-3-3 16,19-4 5-16,13-4-7 15,27-7-5-15,13-12-6 16,19-7 3-16,8-7-6 15,5-11 0-15,7-4 0 0,-6-11 7 16,-7-7-10-16,-6-8 10 16,-14-15-8-16,-12-10 12 0,-14-16-4 15,-13-10-2-15,-13-15-2 16,-7-15-3-16,-26-12 3 0,-7-13-4 16,-12-5-9-16,-14 0 13 15,-13 12 28-15,-20 14-2 0,-13 19-7 16,-26 25-8-16,-13 27 2 15,-7 25-9-15,-13 26-1 16,13 23-6-16,7 14 3 16,19 18-11-16,20 1-20 0,27 11-84 15,19-5-184-15,40-6-272 16,32-8-113-16,33-11-14 0</inkml:trace>
  <inkml:trace contextRef="#ctx0" brushRef="#br0" timeOffset="1820">5534 2367 2277 0,'-14'-30'256'15,"14"30"-45"-15,-59-26-49 0,-6 19-34 16,-21 29-6-16,-12 22-22 15,-21 27-27-15,1 13-25 0,6 9-25 16,7 10 0-16,20 1-10 16,26-5-2-16,26-2-11 0,33-5 4 15,26-3-1-15,33-8-3 16,27-7-3-16,12-11 3 0,14-8 5 16,6-11 1-16,7-10-9 15,-7-12 6-15,-6-19 0 0,-13-10-3 16,-14-19 5-1,-6-11-5-15,-13-22 2 0,-20-11-2 16,-7-19-4-16,-13-14 4 16,-19-15-7-16,-7-12 7 0,-26-3 11 15,-7 4 48-15,-26 7 17 16,-20 11-23-16,-13 23-30 0,-27 21-17 16,-12 23-6-16,-7 25-3 15,-13 19-34-15,0 19-131 0,6 18-152 16,14 18-287-16,6 15-258 15</inkml:trace>
  <inkml:trace contextRef="#ctx0" brushRef="#br0" timeOffset="2303">2859 3083 946 0,'0'0'235'0,"0"0"-45"0,0 0 0 16,0 0-39-16,0 0 77 15,0 0 21-15,0 0-3 16,0 0-35-16,0 0-50 0,0 0-14 16,-39 19-21-16,39-19-33 15,0 0-33-15,-40 29-15 0,40-29 5 16,-46 45 7-16,7 3-18 16,-7 7-12-16,0 8-12 0,-20 15 21 15,0 14-14-15,-6 8-4 16,-7 7 2-16,-6 7-16 15,6 1-4-15,13-8 0 16,1-4 5-16,12-6 3 0,7-12-8 16,7-19-9-16,12-11 13 15,8-10 10-15,19-45-14 0,0 0-12 16,-20 48 4-16,20-48-44 16,0 0-131-16,0 0-151 0,0 0-203 15,0 0-190-15,0 0-30 16</inkml:trace>
  <inkml:trace contextRef="#ctx0" brushRef="#br0" timeOffset="2848">1933 4679 1248 0,'0'0'238'0,"-46"-59"62"0,19 15-61 15,27 44-85-15,-19-48-31 16,19 48-3-16,0 0-45 16,0 0-37-16,0 0-12 15,0 0 4-15,-53 26-7 0,7 22-21 16,7 18 18-16,-1 12 3 15,7 3-8-15,14 4-10 0,5 8-13 16,1-5 8-16,20-3 21 16,19-4-6-16,14-7-4 0,12-15-20 15,20-11 19-15,14-7 7 16,-1-19-13-16,7-11 5 0,7-7-5 16,-7-11-13-1,0-12 28-15,-7-3 38 0,-6-11 37 16,-7-12-20-16,-6-10-26 15,-13-8-23-15,-7-11 13 0,-13-14-11 16,-7-16-13-16,-13-18-1 16,-6-7 32-16,-21 0 17 0,1 3 19 15,-20 19-7-15,-13 11-13 16,-13 22-36-16,-6 19-4 0,-14 14-12 16,-13 26 5-16,-7 19-4 15,7 18-10-15,7 11-6 16,-1 12 6-16,21 6-18 15,12 8-71-15,14 4-136 0,6-4-144 16,13-7-272-16,13 0-114 16</inkml:trace>
  <inkml:trace contextRef="#ctx0" brushRef="#br0" timeOffset="5135">3437 3275 677 0,'13'41'108'0,"-13"11"44"16,-6 14 62-16,-1 19 67 16,-6 15-62-16,0 18-55 15,13 4-27-15,0 4 57 16,7-4-11-16,-1 3-75 0,14-3-45 15,0-3-28-15,6-12-30 16,-6-11 3-16,-1-19 4 16,1-10-7-16,-7-12-5 0,0-14-65 15,-13-41-259-15,0 0-251 16,13 44-27-16</inkml:trace>
  <inkml:trace contextRef="#ctx0" brushRef="#br0" timeOffset="5360">3634 4761 927 0,'0'0'151'16,"-13"-45"83"-16,13 45-51 15,0 0-56-15,0 0-66 0,-19-40-39 16,19 40-33-16,0 0-6 15,0 0 12-15,0 0-11 16,0 0-76-16,0 0-164 16,0 0-96-16,0 0-75 0</inkml:trace>
  <inkml:trace contextRef="#ctx0" brushRef="#br0" timeOffset="6264">5100 952 506 0,'0'-30'108'0,"0"30"-8"0,-7-33-11 16,7 33 11-16,-6-30 29 16,6 30 30-16,-13-29 14 0,13 29-70 15,0 0-30-15,0 0-26 16,0 0-34-16,0 0 13 16,0 0-7-16,0 0-11 15,0 0 173-15,46 37-48 0,6 3-43 16,1 5 50-16,19 6 14 15,13 5-3-15,21 7-43 0,12 10-8 16,13 9-40-16,14-1-15 16,13 4-22-16,6 0-7 0,0-4-7 15,-6 1 6-15,0-1-29 16,-7 0 18-16,-13-3 8 0,-13-4-12 16,-7-1 0-16,-20-2-3 15,14-1 3-15,-20-4 0 0,-6 5 7 16,-8-5-7-16,-5-3-10 15,-14-4 20-15,13-4-6 16,-19-14-11-16,-20-4-1 0,13-7 8 16,-46-30-7-16,26 25-155 15,-26-25-181-15,0 0-189 0,0 0-30 16,0 0 38-16</inkml:trace>
  <inkml:trace contextRef="#ctx0" brushRef="#br0" timeOffset="6703">8142 2282 789 0,'0'0'166'16,"0"0"62"-16,0 0 1 15,0 0-84-15,-26-11-11 0,-7 22 50 16,-13 22 6-16,-19 11-71 15,5 12-50-15,1 10-26 0,0 8 75 16,7 4-16-16,12-1-24 16,7 1 30-16,7-4-42 0,26-4-7 15,20 4-20-15,6-8 2 16,13-3-12-16,21-11-13 16,5-8-13-16,14-7 1 15,-7-7 4-15,1-12-5 0,-8-10-7 16,8-12-4-16,-14-4 11 15,-7-14 6-15,1-11-9 0,0-15 0 16,-1-7-15-16,-12-12 20 0,-8-14-1 16,-5-8-11-16,-14-7 7 15,-7 4 33-15,-19 3 14 0,-6 8-17 16,-27 7-16-16,-20 11 0 16,-20 15-14-16,-12 18-7 0,-20 16 11 15,-1 17-43 1,-6 20-146-16,1 10-193 0,5 11-155 15,8 15-25-15,5 4-5 16</inkml:trace>
  <inkml:trace contextRef="#ctx0" brushRef="#br0" timeOffset="7484">3759 4557 472 0,'0'0'167'0,"0"0"20"0,0 0 45 16,0 0 33-16,0 0-64 16,0 0-38-16,0 0-67 15,0 0-11-15,-65-3 12 0,-1 18 26 16,7 18-11-16,-7 19 33 15,7 3-29-15,0 15-19 0,0 8 6 16,6-4-47-16,14 3-37 16,12-3 18-16,21 0-1 0,12-4-22 15,27-7 2-15,13-4 10 16,20-11-17-16,13-7-5 0,0-12 2 16,13-6-6-16,-14-9 8 15,8-10-17-15,-7-4 14 0,-7-11 8 16,-6-4-24-16,-7-11 25 15,-7-11-8-15,-52 37-6 0,60-77 6 16,-14-5-3-16,-20-3-19 16,-6-14 16-16,-7-16 6 15,-20 4 6-15,1-3 58 0,-21 14 8 16,-6 15 3-16,-13 11-23 16,-6 22-32-16,-14 23 5 0,0 14-19 15,-6 19-12-15,0 11 10 16,0 10-18-16,6 9 8 0,13 10 0 15,14 4-27-15,13 4-93 16,6 0-186-16,20-52-250 0,26 66-119 16,-26-66-18-16</inkml:trace>
  <inkml:trace contextRef="#ctx0" brushRef="#br0" timeOffset="7808">5481 3711 1460 0,'26'-62'336'0,"-26"62"-3"0,0 0-26 16,0 0-103-16,0 0-58 15,0 0-42-15,0 0-29 0,0 0-9 16,0 0-32-1,0 0 37-15,0 0 30 0,-52 48-17 16,-1 22-42-16,1 7-12 16,6 12-4-16,0 3-23 0,6 8 7 15,14-4 4-15,-7 0-14 0,13 0 0 16,-6-7 9-16,13 0-16 16,6-12-4-16,7-3-65 0,0-15-211 15,7-7-269-15,-7-52-174 16,13 55-53-16</inkml:trace>
  <inkml:trace contextRef="#ctx0" brushRef="#br0" timeOffset="8243">5185 4875 1686 0,'0'0'328'15,"0"0"-59"-15,-59-29-85 16,7 29-6-16,6 14-13 0,46-14-60 16,-60 56-43-16,8-4-2 15,12 3-31-15,14 4-11 0,13-3 7 16,0-5-7-16,13-51-18 16,20 70 11-16,-1-14-2 15,-19-56-3-15,73 63-6 0,-1-26 6 16,0-15-14-16,7-4 12 15,-7-10-1-15,1-12-8 0,-14-3 11 16,-7-12 1-16,-6-10-12 16,-46 29 13-16,46-67-8 0,-19-3-3 15,-21-4 7-15,-6-15-10 16,-13-10 6-16,-7-16 4 0,-6-3-13 16,0 0 9-16,-14 18 45 15,1 19-11-15,-1 10-15 16,-6 20-4-16,46 51-15 0,-65-37 0 15,12 22 7-15,7 15-18 16,46 0-63-16,-52 22-144 0,52-22-198 16,0 0-190-16,-33 55-43 15,33-55 15-15</inkml:trace>
  <inkml:trace contextRef="#ctx0" brushRef="#br0" timeOffset="8539">5869 3468 1500 0,'19'-56'259'16,"-19"56"-67"-16,0 0-80 0,0 0-9 16,0 0 59-16,0 0 14 15,0 70-17-15,7 15-44 0,0 11-49 16,12 8-16-16,1-1 14 15,13 4-22-15,0-3-15 0,13-4-1 16,0-4-20-16,0-4 3 16,0-11-9-16,6-3 2 0,-6-12 12 15,0-6-20-15,0-12 3 16,-46-48-38-16,46 51-179 16,-46-51-203-16,0 0-186 0,46 37-68 15</inkml:trace>
  <inkml:trace contextRef="#ctx0" brushRef="#br0" timeOffset="8920">6657 4639 1547 0,'-6'-52'218'0,"6"52"26"16,0 0 38-16,-59 0-24 15,-1 22-48-15,8 15-74 0,6 7-35 16,0 8-16-16,0 0-38 15,20 3-23-15,6 1-3 0,7-1-6 16,13-3-20-16,6-4 14 16,7-4 4-16,-13-44-13 0,53 52 0 15,6-19 7-15,0-7-2 16,7-7-5-16,0-16-7 0,-7-3 11 16,-7-11-13-16,-6-11 6 15,-46 22 13-15,60-59-15 0,-14-4 5 16,-27-11 0-16,-6-11-4 15,1-11 6-15,-28-4-2 0,1-3 0 16,-13 11-5-16,-7 10 15 16,-13 20-1-16,-13 14-15 15,-7 14 6-15,1 16 0 0,12 10-24 16,0 12-94-16,53-4-112 16,0 0-118-16,0 0-141 0,0 0-128 15,0 0-31-15</inkml:trace>
  <inkml:trace contextRef="#ctx0" brushRef="#br0" timeOffset="9220">8425 3501 1387 0,'0'-44'186'0,"0"44"37"16,0 0-16-16,-13-37-57 0,13 37-62 16,0 0-43-16,0 0-45 15,0 0 57-15,0 0 83 0,-40 59-11 16,8 18-28-16,-8 12-31 16,1 11-27-16,-7 3-6 0,6 8-22 15,-6 0-11-15,7 0 16 16,-1-1-18-16,1-2-2 15,0-5 4-15,19-11-141 0,-13-3-208 16,0-11-238-16,13-8-104 16</inkml:trace>
  <inkml:trace contextRef="#ctx0" brushRef="#br0" timeOffset="9568">7827 4746 1579 0,'-46'-7'253'0,"-7"18"18"16,1 14-36-16,-1 9-37 16,-12 10-44-16,25 4-73 15,1 7-20-15,6 1-16 0,13-1-33 16,14 4 4-16,12-3 5 16,14-12-25-16,6 1 4 0,20-5 13 15,13-10-16-15,7-4-3 16,0-8 6-16,-7-7-10 0,7-11 0 15,-14-11 10-15,7-7-23 16,-6-12 0-16,-1-14 8 0,-12-12-10 16,-7-10 12-16,-14-15 6 15,8-19-12-15,-21-4 26 0,-6 5-7 16,-13 2-17-16,-7 13 17 16,-19 17 0-16,-7 12-23 15,-7 18-67-15,1 7-138 0,-14 12-176 16,20 7-168-16,7 11-13 15</inkml:trace>
  <inkml:trace contextRef="#ctx0" brushRef="#br0" timeOffset="9839">8543 3183 1224 0,'0'0'79'0,"0"0"78"16,0 0 91-16,0 0-13 15,0 56-27-15,0 17-53 0,13 9-5 16,20 6-50-16,-6 1-52 16,12 7-8-16,14-4-33 0,-1 1 12 15,7-5-8-15,7-6-11 16,-7-5 10-16,0-6-20 0,-6-16-57 15,6 0-190-15,-13-10-265 16,-7-12-71-16</inkml:trace>
  <inkml:trace contextRef="#ctx0" brushRef="#br0" timeOffset="10172">9614 4214 1279 0,'-46'15'288'16,"-6"22"37"-16,-7 11-69 16,6 7-39-16,1 12-54 0,-1-1-46 15,27 8-40 1,-1-4-17-16,14-3-27 0,7-1-18 16,12 1 5-16,14-12-17 15,13-7-6-15,0-7 14 0,6-8-14 16,1-7-5-16,-1-15 8 15,-6-7-15-15,6-12 19 0,-6-10-15 16,-7-12 4-16,1-18 21 16,-8-7-27-16,-5-19 17 0,5-4 3 15,-25-7-1-15,-7 4 9 16,-14 11 7-16,-12 7-16 0,-20 15-1 16,-27 18-53-16,-12 8-210 15,-27 15-197-15,-13 3-218 16</inkml:trace>
  <inkml:trace contextRef="#ctx0" brushRef="#br0" timeOffset="10760">2057 3094 554 0,'0'0'163'16,"-59"0"42"-16,59 0 56 0,-52 26-2 15,-1 0 54-15,7 7-41 16,-6 4-1-16,-1 8-58 0,-6 10-47 16,-13 12-26-16,-7 10-28 15,-20 8 6-15,-6 11-20 0,-20 0-10 16,0 4-38-16,0-4-29 15,7-7 0-15,13-4-14 16,6-4 0-16,14-11-12 16,13-7 2-16,13-8-22 0,6-10-135 15,53-45-192-15,-53 48-327 16,53-48-130-16</inkml:trace>
  <inkml:trace contextRef="#ctx0" brushRef="#br0" timeOffset="11160">191 4635 1461 0,'-46'59'334'0,"7"0"1"15,-1 0-72-15,7 4-69 0,14-4-47 16,6 0-44-16,19 1-12 15,7-5-24-15,27-7-31 0,12-7-20 16,14-12 3-16,6-7-27 16,14-7 16-16,-7-11-3 15,-7-8-5-15,-6-11 5 0,-7-7-12 16,-13-11 13-16,-7-8-15 16,-6-10 4-16,-13-20 19 15,-1-6-17-15,-12-19-4 0,-7-11 18 16,-13-4-15-16,-7 0 23 15,-13 15 46-15,-6 15-30 16,-1 14 1-16,-12 23-6 0,-14 22-20 16,-6 18 0-16,-7 19-4 15,13 11-17-15,1 14 18 0,19 16-47 16,6-1-104-16,20 8-173 16,20 3-261-16,33-3-163 0</inkml:trace>
  <inkml:trace contextRef="#ctx0" brushRef="#br0" timeOffset="11840">5060 3442 633 0,'0'0'117'0,"0"0"70"0,0 0 24 16,0 0-31-16,0 0-66 15,0 0-4-15,0 0-79 0,0 0 14 16,0 0 14-16,0 0 47 16,-19 74-18-16,-21 11 52 0,1 0-58 15,-7 0-19-15,-7 3-16 16,7 1-29-16,7-12 8 0,-1 1-13 16,8-8-9-16,5-3 4 15,1-16-8-15,0-6-14 16,26-45 22-16,-20 44-28 15,20-44-216-15,0 0-152 0,0 0-93 16,0 0 14-16</inkml:trace>
  <inkml:trace contextRef="#ctx0" brushRef="#br0" timeOffset="12252">4732 3944 747 0,'0'0'173'16,"0"0"43"-16,0 0-36 0,-66-40-45 16,7 25-73-16,6 22 2 15,53-7 52-15,-72 44 19 0,13 5-73 16,6 6-6 0,14 8-30-16,6 0-11 0,20-4 77 15,6 3-36-15,14-2-22 16,6-1-7-16,13-8-16 0,20 1-11 15,7-11 28-15,0-4-28 16,6-11-16-16,0-8 29 0,7-7-18 16,-14-11 12-16,-6-7-11 15,0-12 9-15,-46 19 2 0,46-59-17 16,-13 0 16-16,-13-4-25 16,-7-7 19-16,-13-4 4 15,-7-7-2-15,1 0-5 0,-14 10 6 16,-6 12-13-16,-1 15 33 15,27 44-30-15,-59-26 14 16,7 22 3-16,52 4 2 0,-73 30-6 16,73-30-30-16,-59 55-193 15,59-55-263-15,-13 63-163 0</inkml:trace>
  <inkml:trace contextRef="#ctx0" brushRef="#br0" timeOffset="12828">8175 3187 188 0,'-33'-15'-19'0,"33"15"16"0,0 0 47 15,-32 4 30 1,32-4 0-16,0 0 30 0,-33 22 38 15,33-22 14-15,-40 37 9 16,14 0 56-16,-13 3 80 0,6 8-2 16,-20 4-46-16,7 0-15 15,-13 7-102-15,6-4-37 0,-6 5-50 16,7-5-28-16,6-3 4 16,6-4-19-16,1-8 3 0,13-3-9 15,26-37 13-15,-40 48-68 16,40-48-168-16,-26 37-258 0,26-37-93 15,0 0 6-15</inkml:trace>
  <inkml:trace contextRef="#ctx0" brushRef="#br0" timeOffset="13248">7590 3571 997 0,'-59'-26'225'0,"0"26"19"0,0 11 3 16,0 15-33-16,0 11-54 15,-7 11 10-15,13 4-48 16,-6 3-24-16,7 4-58 0,12 0 4 16,1-3-8-16,26-1 30 15,6-3-41-15,7 0-5 0,13-8 1 16,20 0-21-16,7-7 10 15,12-3-14-15,7-12 14 0,-6-4-24 16,6-7 14-16,-6-7 0 16,-1-11 6-16,-6-8-1 0,0-7-5 15,-13-4 0-15,0-15-7 16,-13-7 7-16,-1-11 4 0,-6-4-15 16,-6-7 16-1,-14-8-3-15,-6 5-8 0,-6 6 44 16,-1 12-18-16,-13 10-4 15,-6 23-3-15,-14 11-17 0,0 11 20 16,-12 11-16-16,-1 8 0 16,7 10-81-16,0 4-240 0,59-33-307 15,-59 56-129-15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1:32.609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52 0 738 0,'0'0'310'0,"-19"56"-27"0,19-56-45 16,-20 55-92-16,20-55-71 15,-7 52-35-15,7-52-34 0,-6 55-232 16,6-55-237-16,6 59-83 15</inkml:trace>
  <inkml:trace contextRef="#ctx0" brushRef="#br0" timeOffset="229">0 758 1147 0,'0'0'318'0,"0"0"-24"0,0 0-82 16,0 0-21-16,0 0 35 16,0 0 4-16,0 0-17 15,0 0-28-15,0 0-49 0,0 0-60 16,0 0-43-16,0 0-12 16,0 0-29-16,0 0-212 0,0 0-450 15,52 22-370-15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1:32.152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66 66 287 0,'-20'-40'76'0,"20"40"21"16,0 0-11-16,0 0-25 15,0 0-34-15,0 0-1 0,-46-26-13 16,46 26-13-16,0 0 0 16,0 0-16-16,0 0 33 15,0 0-22-15,0 0-6 0,0 0 6 16,0 0 27-16,0 0-6 16,27 55 115-16,-14-14-8 15,-13-41 5-15,-7 55 8 16,1-10-3-16,6-45-32 0,-13 48-41 15,13-48-38-15,-7 48-25 16,7-48-27-16,0 44-178 16,0-44-141-16,13 41-55 0</inkml:trace>
  <inkml:trace contextRef="#ctx0" brushRef="#br0" timeOffset="133">217 621 631 0,'0'0'0'16,"13"48"0"-16,-13-48 11 16,0 0-39-16,20 44-91 15,-20-44-43-15</inkml:trace>
  <inkml:trace contextRef="#ctx0" brushRef="#br0" timeOffset="257">336 1108 574 0,'0'0'65'0,"-7"45"-28"16,7-45-18-16,0 0-80 0,0 48-220 15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1:41.902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0 1836 0,'39'37'121'0,"7"-11"11"0,13-1-55 16,14-6-103-16,-1-4-246 16,13-4-221-16,1 0-134 15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1:38.516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6624 929 811 0,'-33'-33'176'16,"33"33"112"-16,0 0 3 15,0 0-13-15,0 0-85 16,-13-30-39-16,13 30 61 0,0 0-9 16,-6 37-49-16,12 11-55 15,7 4-27-15,20 4-33 0,7-1-20 16,12 1-5-16,-6-4-7 16,13-8-3-16,1-7-1 0,-8-7-6 15,-6-4 0-15,-6-8 0 16,-8-7 3-16,-32-11-24 15,0 0 0-15,0 0-4 16,0 0 8-16,0 0 7 0,-6-33-7 16,6 33 14-16,-40-29 3 15,8 6 7-15,-8 9-16 16,-12 14 17-16,-1 11 0 0,-26 11 32 16,7 11 28-16,0 4 4 15,-14 7-13-15,7 4-9 0,0 0-28 16,7 1-14-16,13-8-13 15,6-4-121-15,14-7-147 16,39-30-202-16,-46 25-259 0,13-13-21 16</inkml:trace>
  <inkml:trace contextRef="#ctx0" brushRef="#br0" timeOffset="230">6283 1337 1630 0,'-20'40'403'0,"0"-10"13"15,-13 3-75-15,-6 4-66 16,-7-4-65-16,-7 4-54 0,1 1-67 16,-7-1-51-1,6 0-26-15,-6-4-102 0,13-3-128 16,-7-4-165-16,1-4-230 15,6-7-87-15,6-8 66 0</inkml:trace>
  <inkml:trace contextRef="#ctx0" brushRef="#br0" timeOffset="749">5474 1611 897 0,'-13'-33'132'16,"13"33"-56"-16,7-49-18 15,-1 4-13-15,1 5-51 0,13-8 21 16,-1-4-20-16,14-11-13 16,7 0 28-16,6 4-10 15,-7 10 53-15,14 9 35 16,-21 10 90-16,8 15 3 0,-40 15 5 16,39 11-38-16,-39-11-10 15,20 34-14-15,-20 3-8 0,-20 0-27 16,-6-3-25-16,-13-1-16 15,-7-3-26-15,-7-5-8 0,-6-2-9 16,-7-1-5-16,0-7-4 16,-6-4 4-16,0-8-4 15,-7-3-5-15,20-3 9 0,0-5-45 16,6-3-41-16,7-11-30 16,46 22 7-16,-33-37 6 15,33 37 38-15,-19-41 34 16,19 41 4-16,0 0 52 0,0 0 70 15,0 0 70-15,0 0-5 16,0 0 42-16,-20 45-13 0,-6-1-5 16,-14-3-28-16,-6-1-17 15,-13-3-32-15,-13-3-29 16,-7-9-31-16,-7-2-23 0,-6-9-11 16,-6-10-10-16,-1-8 5 15,1-10-16-15,-1-12 8 0,1-4-23 16,6-11-49-1,13-3-64-15,20-4-104 0,13-7-205 16,26-8-308-16,26-7-84 16</inkml:trace>
  <inkml:trace contextRef="#ctx0" brushRef="#br0" timeOffset="933">5034 429 1894 0,'39'-7'255'0,"-39"7"35"15,0 0-79-15,0 0-106 0,0 0-62 16,0 0-75-16,0 0-246 16,0 0-371-16,0 0-100 0</inkml:trace>
  <inkml:trace contextRef="#ctx0" brushRef="#br0" timeOffset="1125">4383 633 2123 0,'0'0'306'15,"0"0"-84"-15,0 0-54 0,60 7-57 16,-1-3-55-16,6-8-36 15,8 4-45-15,-8 4-211 16,1-1-262-16,-20-3-210 0,-6 4-5 16</inkml:trace>
  <inkml:trace contextRef="#ctx0" brushRef="#br0" timeOffset="1789">2990 570 2081 0,'0'0'320'0,"0"0"-45"16,0 0-65-16,40-26-21 15,-40 26-31-15,0 0-29 16,19 44-22-16,-12 8-30 16,-14 8-30-16,-6-4-30 0,7-1-6 15,-14-3-2-15,0-8-4 16,1-3-13-16,19-41-18 16,-53 37-46-16,14-15-24 0,39-22-3 15,-53 3-1-15,53-3 13 16,-39-18 1-16,39 18-4 0,-27-44-10 15,27-4 14-15,7 3 36 16,6 8 21-16,-13 37 29 16,20-44-18-16,-20 44 41 0,0 0 52 15,0 0 9-15,0 0-8 16,0 0 2-16,0 0 0 16,-27 52-25-16,-12-8-23 0,0-14-9 15,-14-1-10-15,0-10-21 16,1-8 7-16,6-4 3 15,0-7 6-15,46 0 7 0,-46-11-10 16,46 11 3-16,0 0-6 16,-40-44 0-16,27 3 0 0,7 0 4 15,12 8-4-15,-6 33 0 16,20-37 14-16,-20 37 32 16,0 0 27-16,0 0 5 0,0 0-34 15,20 67 35-15,-7-1-21 16,0 4 5-16,-13 8-7 0,7 0-21 15,-1 4-10 1,7-1-17-16,7 0-5 0,0-7 3 16,-7-7-37-16,0-12-101 15,-6-9-111-15,-7-46-140 0,6 40-216 16,-6-40-265-16</inkml:trace>
  <inkml:trace contextRef="#ctx0" brushRef="#br0" timeOffset="2612">1255 1141 1028 0,'0'0'114'0,"0"0"7"15,0 0-3-15,0 0 40 0,0 0 4 16,0 0-6-16,0 0 12 16,0 0 12-16,0 0-4 0,0 0-7 15,0 0-14-15,0 0-17 16,-13 33-28-16,13-33-18 15,0 0-22-15,-13 33-15 0,13-33-9 16,0 0-18-16,0 0-5 16,-13 34 7-16,13-34-3 15,0 0-6-15,0 0-11 0,-46 36-3 16,7-10-7-16,6-7 3 16,33-19 2-16,-46 15-5 15,46-15 0-15,-27 14 2 0,27-14-2 16,-32 8 0-16,32-8-4 15,-33-4 4-15,33 4 0 0,-33-15-7 16,33 15 12-16,0 0 7 16,-33-37-1-16,20 4-8 15,0-4 0-15,13-3 0 0,0-5-9 16,6-8 3-16,8-9-23 16,-1-9-22-16,0-6-11 15,7-1-17-15,-1 1-21 16,-6 2-42-16,7 8-75 0,-7 8-103 15,-6 7-183-15,12 8-79 16,1 7-17-16</inkml:trace>
  <inkml:trace contextRef="#ctx0" brushRef="#br0" timeOffset="2801">1840 111 1250 0,'59'-26'171'0,"-6"0"63"0,6 4-86 15,0 7-67-15,0 4-54 16,-6 0-197-16,0 11-274 16,-53 0-139-16</inkml:trace>
  <inkml:trace contextRef="#ctx0" brushRef="#br0" timeOffset="3193">736 603 1020 0,'-59'19'293'15,"7"6"26"-15,-1 6-36 0,1 10-26 16,-1 10-25-16,0 8-17 16,7 12-32-16,0 6-44 0,7 5-30 15,6 3-9 1,0-3-14-16,7-1-16 0,0-7-14 16,6-8-9-16,-6-6-8 15,6-16 9-15,20-44 6 0,-26 42-16 16,26-42-11-16,0 0-4 15,-40 11 8-15,40-11-3 16,0 0-11-16,-26-49-17 0,13-3 8 16,19-4-8-16,14 1 0 15,6-8-3-15,14-11-35 0,-1-11-62 16,14-1-55-16,6 9-73 16,0 7-154-16,7 10-238 15,6 12-166-15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1:42.536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24 204 1366 0,'0'0'369'16,"0"0"22"-16,-26-23-2 16,26 23-95-16,0 0-23 15,0 0-103-15,0 0-71 0,0 0 9 16,0 0-15-16,13 34-5 16,0 14 8-16,0 11-7 0,0 7 18 15,0 12 9-15,-6 7-10 16,6 7 8-16,-6 4 8 15,6-3-32-15,-7-5-21 16,1-14-47-16,-1-4-12 0,1-14 4 16,0-15-9-16,-7-12 0 15,0-29-3-15,0 0-10 0,0 0-64 16,0 0-56-16,0 0 8 16,0 0 1-16,13-33-20 0,0-8-15 15,13-14 0-15,7-4 51 16,13 3 47-16,7 1 23 0,6 7 24 15,0 15 8-15,0 10 3 16,7 9-7-16,-7 14 10 16,-7 11 54-16,-6 7 39 15,-13 12 19-15,-6 7-7 0,-14 3 1 16,-13 5-19-16,-20-1-30 16,-13-3-15-16,-6-1-9 0,-20-3-28 15,-14-7-1-15,1-4-7 16,-7-8-8-16,-6-7-58 0,6-3-50 15,0-12-47-15,13-4-17 16,14-6-64-16,12-5-46 0,40 19-118 16,-19-40-141-16,32-1-101 15,13 4 10-15</inkml:trace>
  <inkml:trace contextRef="#ctx0" brushRef="#br0" timeOffset="393">1450 979 1440 0,'0'0'382'0,"0"0"6"0,0 0-44 16,0 0-77-16,0 0-85 15,33-22-66-15,13 11-57 0,19 0-27 16,14 4-20-16,7-1-12 15,12 1 0-15,1 0-14 16,-7-1-29-16,-7 5-87 16,-12 3-98-16,-21 0-120 0,-12-4-162 15,-40 4-25-15,0 0 78 16,0 0 101-16,0 0 89 0</inkml:trace>
  <inkml:trace contextRef="#ctx0" brushRef="#br0" timeOffset="569">1660 1068 1484 0,'0'0'321'0,"-33"8"-12"16,33-8-41-16,0 0-58 0,0 0-48 15,0 0-41-15,59 3-73 16,1-6-24-16,5-1 1 16,1 0-33-16,6-7-105 0,-6 0-121 15,0 4-144-15,-1-4-152 16,-5 3-39-16,-1 1 26 0</inkml:trace>
  <inkml:trace contextRef="#ctx0" brushRef="#br0" timeOffset="1504">3678 0 1872 0,'-27'41'160'0,"1"0"17"15,0-4-12-15,-7-4-57 0,-7-4-71 16,14-3-7-16,-13-4-9 16,-1-7-10-16,-6 0-18 0,13-4-32 15,33-11-15-15,-39-4-23 16,6-3 45-16,33 7 12 15,0 0 49-15,-13-44-54 16,13 7 9-16,7-4 1 0,6 4 18 16,0 4 1-16,-13 33 51 15,20-33 33-15,-20 33-19 0,0 0-10 16,0 0 53-16,0 0-23 16,0 0-37-16,0 0-23 0,-33 26-16 15,-20-8-21-15,1-3 8 16,-8 0 15-16,14-8-5 0,0 0-6 15,0-3-14-15,14-8 6 16,32 4 24-16,-33-11 0 16,33 11 32-16,0 0 17 0,0 0 2 15,0 0-30-15,0 0 66 16,0 0 22-16,0 0-25 0,0 30-9 16,6 10-32-16,14 12-21 15,0 0-39-15,-1 3-3 0,8-3 8 16,12 3-3-16,-6-3-2 15,6-4-11-15,1-7-52 0,-1-8-67 16,-12-3-67-16,-27-30-61 16,19 40-135-16,-19-40-177 0,7 41-94 15,-14-8 12-15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1:48.376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42 0 1111 0,'0'0'247'0,"0"0"16"0,0 0-23 16,0 0 24-16,0 0-74 16,20 11-12-16,-20-11-9 15,20 44-36-15,-1 4-8 0,1 19 6 16,-13 10 2-16,6 4-6 15,-7 15-2-15,1 1-17 0,6 2 2 16,-6-3 9-16,-1 0-16 0,-6-3 2 16,7-1-25-16,-7-11-7 15,6-3-20-15,-6-11-19 0,0-16-30 16,0-14 8-16,7-7-12 16,-7-30 9-16,0 26 1 15,0-26-5-15,0 0-12 0,0 0 11 16,0 0-15-16,6-26-24 15,14-8-16-15,0-6-38 0,13-8-21 16,6-11-12-16,14-8-22 0,6-7 25 16,7 0 43-16,-1 8 46 15,8 7 12-15,-8 11 9 0,-6 15-4 16,1 18 13-16,-8 11 19 16,-6 11 22-16,-6 16 32 0,-14 10 8 15,-6 11 22-15,-14 12 30 0,-6 10-16 16,-6 1 8-16,-14 3-27 15,-6 0-23-15,-14-7-19 16,1 0-22-16,-7-1-15 0,-13-2-7 16,-7-12-7-16,-6-4-5 15,-1-7-8-15,-12-15-34 0,13-18-48 16,-7-1-9-16,13-6-6 0,13-8 3 16,1-8-18-16,6-10-15 15,6-5 0-15,8-6-2 0,12-8-22 16,7 3-39-16,6-3-104 15,20 8-165-15,7-1-198 0,6 4-74 16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1:54.985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829 0 1100 0,'-46'55'232'0,"-6"12"74"0,6 14 8 16,-13 15-21-16,-7 15-5 15,-13 11-28-15,0 11-21 16,0 11-28-16,7 4-55 0,0-1-43 16,13 5-15-16,6-19-20 0,14 7-37 15,12 1-10-15,27-5-8 16,14 1-17-16,18-11 24 0,21-12-43 16,13-3-43-16,13-11-41 0,6-8-49 15,7-11-90-15,-7-10-148 16,-6-16-183-16,-6-11-173 0,-14-18 60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33:01.76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1020 363 519 0,'0'0'165'16,"0"0"9"-16,0 0-7 0,0 0-32 15,0 0 17-15,0 0-10 16,0 0-14-16,0 0-49 0,0 0-41 16,0 0-19-16,0 0-5 0,0 0 17 15,33 0 39-15,0 7-13 16,-1 12-27-16,8 3-21 0,-1 0 7 15,7 4 46-15,-6 7-27 16,6-3 1-16,-13-4-23 0,7 0 48 16,-14 0-71-16,-26-26 38 0,0 0-8 15,33 33 32-15,-33-33-16 16,0 0-25-16,-13 34-11 16,13-34 0-16,-46 22 0 0,-1-4 15 15,8-10-15-15,-1-1 7 0,7-7-7 16,33 0-9-16,-39-4-5 15,39 4-13-15,-33-14-9 0,33 14 21 16,0 0-3-16,-26-34-3 0,26 34 7 16,-13-29-5-16,13 29 19 15,0 0 0-15,0 0 9 0,0 0-14 16,0 0-14-16,0 0 0 0,0 0 25 16,0 0 7-16,0 0-7 15,0 0-22-15,0 0 22 16,0 0 10-16,-40 33-20 0,1-11 14 15,6-3-10-15,0-8-7 0,-6-4 0 16,-1 1 7-16,1-8 8 16,-7 0-8-16,13-4 14 0,33 4-28 15,-40-19 27-15,40 19-16 16,-13-29 3-16,7-4-8 0,12-4 3 16,7-4 10-16,14 0-8 0,-8 0 8 15,14 0-12-15,0 0 12 16,7 8-21-16,-1 4 16 0,0 3-10 15,-6 7-108-15,-33 19-99 16,33-18-81-16,-33 18-60 0,33-11-46 16</inkml:trace>
  <inkml:trace contextRef="#ctx0" brushRef="#br0" timeOffset="591">1461 71 264 0,'0'0'56'16,"0"0"8"-16,-46-30 8 16,-1 16-30-16,-12-1 10 15,0 7 5-15,-7 5 15 0,-13 3 14 16,0 7-18-16,-13 4-14 0,0 11 36 15,-13 12 20-15,0 6-15 16,-7 12 31-16,0 0 0 0,7 7-24 16,6 0-56-16,20 0-9 15,13 4-29-15,27-4 1 0,19 5 15 16,20-1 12-16,27-1 19 0,19-3-49 16,32-3 14-16,14-4-13 15,20-8 0-15,1-3-7 0,18-8 0 16,1-7 0-16,-7 0 5 15,-1-8-1-15,-5-14-8 0,-14-4 20 16,7-11-22-16,-13-12 19 16,-13-10-33-16,-8-11 25 0,-12-12-16 15,0-10 15-15,-14-1 6 0,-12-6-14 16,-14 2 12-16,-13 5-12 16,-19 2 15-16,-14 12-18 0,-13 4 23 15,-19 15-31-15,-8 0-13 0,-5 11-165 16,-8 3-151-16,1 8-107 15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1:50.460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358 1552 587 0,'0'0'145'16,"0"0"-15"-16,0 0-3 15,0 0 9-15,0 0-12 0,0 0 15 16,0 0-29-16,0 0-4 15,0 0-31-15,0 0-15 16,0 0-20-16,0 0-7 0,0 0-4 16,0 0-9-16,0 0-8 15,6-30-6-15,-6 30 0 0,0 0 10 16,-6-33-2-16,6 33-10 16,-13-33-4-16,6 3-16 0,7 30-1 15,-7-37 14-15,-6 4 9 0,0 3 13 16,13 30-16-16,-13-37 0 15,13 37-3-15,0 0 7 0,-26-29 22 16,26 29-10-16,0 0 18 16,0 0-6-16,0 0 11 15,-40 11 32-15,7 18 39 0,7 12-2 16,0 11 5-16,-7 11-35 16,7 3 31-16,6 4-10 0,-6 0-21 15,13-7-11-15,-1-4-27 16,8-3-6-16,6-4 18 0,6-8-23 15,8-11 5-15,5-3-30 0,-19-30 14 16,40 26-18-16,-1-12 7 16,1-14-10-16,6-3 7 0,0-12 0 15,-7-4-16-15,7-10 17 16,-7-12-12-16,1-3 4 16,-1-15-3-16,7-8-9 0,0-14-2 15,0-19-33-15,7-7-1 16,-1-15-3-16,1-11-8 0,0-7 5 15,-1-8 8-15,-6-7 36 0,-6 7-11 16,-8-3 15-16,-12 10-6 16,-13 23 16-16,-7 22-14 0,0 22 10 15,-7 26-5-15,7 48 19 16,0 0 32-16,-20 52-17 0,-6 7 15 16,6 15-17-16,7 11 32 15,-6 0 3-15,-1 11 24 16,-6 3-5-16,6 5 15 0,-6 3 14 15,-7 0-24-15,6-3 17 0,-5-8-23 16,5 0 4-16,1-8 17 16,13-6-25-16,0-5-4 0,0-10-33 15,13-4 6-15,6-8 7 16,1-7-28-16,6 0-5 0,0-15-2 16,0 1-12-16,7-9 2 15,-20-25-1-15,20 26-6 0,-20-26 10 16,0 0-17-16,19 22 7 0,-19-22 0 15,0 0 5 1,0 0-5-16,0 0 9 0,0 0-14 16,0 0 0-16,0 0-55 0,0 0-46 15,0 0-20-15,0 0-45 16,20-29-36-16,-13 7-34 0,-7 22-66 16,13-26-127-16,-13 26-170 15,33-33-70-15,-7 10 15 0</inkml:trace>
  <inkml:trace contextRef="#ctx0" brushRef="#br0" timeOffset="2584">1620 1474 504 0,'0'0'104'0,"-26"-15"54"0,26 15 39 15,0 0 43-15,0 0-37 16,-33-18 33-16,33 18 0 16,0 0-25-16,0 0-55 0,0 0-36 15,0 0-3-15,0 0 28 16,0 0 19-16,27-15-27 0,12 8-39 16,0 3-23-16,14 0-14 0,6 1-18 15,7-1 5-15,-7 0-17 16,7-3-18-16,-7 3 12 0,0-3-22 15,-13-1-3-15,0 5 0 16,-13-1 9-16,-33 4-16 0,26-4-36 16,-26 4-112-16,0 0-132 0,0 0-188 15,0 0-190-15,0 0 35 16</inkml:trace>
  <inkml:trace contextRef="#ctx0" brushRef="#br0" timeOffset="2825">1949 1123 999 0,'0'0'205'16,"0"0"69"-16,-33 7 51 0,33-7 6 16,-26 45-32-16,0 7-63 0,6 3-25 15,0 4-15-15,7 11-34 16,0-7-62-16,0 4-36 15,6-12-22-15,7-3-30 0,-6-4 1 16,6-4-17-16,0-11-76 16,-7-3-173-16,7-30-191 0,0 0-261 15,-13 33-108-15</inkml:trace>
  <inkml:trace contextRef="#ctx0" brushRef="#br0" timeOffset="3120">2567 824 1566 0,'0'0'287'0,"0"0"94"16,33 33 13-16,-7 4-79 15,-13 4-70-15,0 3-42 0,-6 4-52 16,-1 7-38-16,1 5-56 16,-1 2-20-16,-6 1-23 0,7 4-2 15,-7-1-12-15,7 1 11 0,-7-5-24 16,6 1-125-16,1-11-119 16,-7 0-187-16,13-4-320 15,-7-11-138-15</inkml:trace>
  <inkml:trace contextRef="#ctx0" brushRef="#br0" timeOffset="3881">3777 835 613 0,'0'0'105'0,"0"0"3"0,0 0 33 15,0 0 78-15,0 0 21 16,0 0 43-16,0 0-10 0,33 52-16 16,-7 10 26-16,-6 12-47 15,6 15-47-15,0 11-60 0,1 11-23 16,-1 3-10-16,0 1-7 15,-6-1-6-15,0 1 2 0,-1-1 17 16,-12-7 10-16,-7-3-8 16,-7 3-4-16,-12-4-42 0,-14-3-25 15,-20 0 0-15,-13-4-21 0,-19-7-6 16,-27-12-87-16,-6-7-96 16,-7-7-73-16,-6-11-132 0,-7-8-213 15,-1-10-192-15,-12-12 33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1:57.564"/>
    </inkml:context>
    <inkml:brush xml:id="br0">
      <inkml:brushProperty name="width" value="0.1" units="cm"/>
      <inkml:brushProperty name="height" value="0.1" units="cm"/>
      <inkml:brushProperty name="color" value="#FF8000"/>
      <inkml:brushProperty name="fitToCurve" value="1"/>
    </inkml:brush>
  </inkml:definitions>
  <inkml:trace contextRef="#ctx0" brushRef="#br0">0 138 1062 0,'46'-18'96'16,"7"3"14"-16,-1 4-24 15,20 2 6-15,7 9-18 16,7-3-19-16,-1 6-12 16,7 2 28-16,1 2 11 15,-7 5-4-15,-1 2 3 0,-13 1-23 16,-6-4 5-16,-13 0-12 15,-53-11-13-15,52 11 3 0,-52-11-23 16,0 0 6-16,40 0-9 16,-40 0-6-16,0 0-24 15,0 0-55-15,0 0-98 0,0 0-88 16,0 0-30-16,0 0-1 16,26-33 32-16,-26 33 34 0,0 0 20 15,0 0 51-15,-46-37 64 16,6 18 40-16,40 19 24 15,-52-19 4-15,6 8 42 16,6-4 38-16,40 15 9 16,-39-18 45-16,39 18 24 0,0 0 14 15,0 0-25-15,-46-19 5 16,46 19-1-16,0 0 74 0,0 0-23 16,0 0 17-16,0 0-16 15,0 0-7-15,0 0-6 16,53 26-26-16,-1-7-22 0,-6-5-21 15,0 1-20-15,7 1-7 16,6-5-15-16,-13 0 0 16,0-7-10-16,-13 3 7 15,-33-7-8-15,0 0 10 0,39 4-2 16,-39-4 8-16,0 0-15 16,0 0-5-16,0 0-14 15,0 0 12-15,-13 41-3 0,13-41-4 16,-46 48-1-16,13-3 0 15,-6-8 16-15,-1 0-9 0,40-37-19 16,-52 48-8-16,6-14-10 16,13-4 0-16,33-30-12 15,-53 29-90-15,14-7-101 16,39-22-144-16,0 0-228 16,0 0-272-16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1:59.328"/>
    </inkml:context>
    <inkml:brush xml:id="br0">
      <inkml:brushProperty name="width" value="0.1" units="cm"/>
      <inkml:brushProperty name="height" value="0.1" units="cm"/>
      <inkml:brushProperty name="color" value="#FF8000"/>
      <inkml:brushProperty name="fitToCurve" value="1"/>
    </inkml:brush>
  </inkml:definitions>
  <inkml:trace contextRef="#ctx0" brushRef="#br0">118 46 919 0,'0'0'163'0,"0"0"97"0,0 0-58 16,0 0-33-16,6-30-42 15,-6 30-47-15,0 0 16 16,0 0-10-16,0 0-63 16,0 0-5-16,0 0 16 0,0 0-17 15,0 0-21-15,0 0 8 16,0 0 9-16,0 0-18 16,0 0 5-16,0-25 0 0,0 25-3 15,0 0 35-15,0 0-12 16,0 0 2-16,0 0 5 0,0 0-27 15,0 0 16-15,0 0-27 16,0 0 26-16,0 0 19 16,0 0-9-16,0 0 5 0,0 0 9 15,0 0-2-15,0 0-9 16,0 0 13-16,0 0 38 16,0 0-2-16,-26 40-20 0,0 5-9 15,6 3-11-15,0 3-6 16,7-3 12-16,0 0-5 15,6-3 4-15,7-5-6 0,0-40-7 16,33 48-10-16,7-14-8 16,12-12-2-16,1-7-4 0,-7-12 1 15,6-3-6-15,-12-7 2 16,-1-8 4-16,-39 15 0 0,46-37 0 16,-46 37-3-16,27-48-3 15,-8 4 0-15,-19 3-7 16,0 0-2-16,-6-3 3 15,-7 7 3-15,-7 4 11 0,20 33-5 16,-33-30-8-16,0 16 0 16,-6 3 8-16,6 11 0 0,-7 3 1 15,8 12-4-15,-8 0-7 16,14 0-80-16,26-15-165 0,-40 29-216 16,40-29-235-16,-32 41-52 15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2:00.544"/>
    </inkml:context>
    <inkml:brush xml:id="br0">
      <inkml:brushProperty name="width" value="0.1" units="cm"/>
      <inkml:brushProperty name="height" value="0.1" units="cm"/>
      <inkml:brushProperty name="color" value="#FF8000"/>
      <inkml:brushProperty name="fitToCurve" value="1"/>
    </inkml:brush>
  </inkml:definitions>
  <inkml:trace contextRef="#ctx0" brushRef="#br0">0 314 790 0,'0'0'217'16,"0"0"23"-16,0 0-49 0,0 0-15 15,0 0 29-15,0 0-12 16,0 0-16-16,0 0-3 16,66-19-42-16,0 8-21 15,13 8-9-15,6 6-19 0,20 8-5 16,0-3-16-16,14 3-13 16,-8-4-8-16,1 1-17 0,-7 3-8 15,-6-8-7-15,-14 1-15 16,-6 0 2-16,-7-8 14 15,-13 4-2-15,-13-4-4 0,0 1 4 16,-46 3-28-16,46-8-97 16,-46 8-158-16,0 0-217 15,0 0-158-15,33-29 5 16</inkml:trace>
  <inkml:trace contextRef="#ctx0" brushRef="#br0" timeOffset="288">1420 63 1126 0,'0'0'255'0,"0"0"84"16,0 0-33-16,0 0-65 0,0 37-28 16,13 3-40-16,0-3-23 15,13 0-43-15,-26-37-28 16,27 52 2-16,-8-12 12 15,-6-3 5-15,-13 0-6 0,-13 0-19 16,-13 0-21-16,-7 4-11 16,-13-8-10-16,0 0-13 15,-6 1-11-15,6-5-7 0,0-7-7 16,13-3-83-16,33-19-124 16,0 0-197-16,0 0-342 0,0 0-159 15</inkml:trace>
  <inkml:trace contextRef="#ctx0" brushRef="#br0" timeOffset="561">2405 0 2394 0,'0'0'376'16,"0"0"-29"-16,0 0-84 0,0 40-60 16,-13 5-16-16,7 6-29 15,-7 1-45-15,6 0-42 0,0 3-27 16,14-3-23-16,0 4-14 16,6-5-98-16,6-6-143 15,1 3-121-15,6 0-190 16,1-8-361-16,6 8-35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2:01.708"/>
    </inkml:context>
    <inkml:brush xml:id="br0">
      <inkml:brushProperty name="width" value="0.1" units="cm"/>
      <inkml:brushProperty name="height" value="0.1" units="cm"/>
      <inkml:brushProperty name="color" value="#FF8000"/>
      <inkml:brushProperty name="fitToCurve" value="1"/>
    </inkml:brush>
  </inkml:definitions>
  <inkml:trace contextRef="#ctx0" brushRef="#br0">72 554 2018 0,'0'0'261'0,"-39"-3"-32"0,39 3-44 15,0 0-42-15,-33-4-35 16,33 4-25-16,0 0-19 16,0 0-26-16,0 0 6 15,0 0 38-15,0 0-19 0,52 11-26 16,14 4-13-16,6-4-13 15,1 0 7-15,6-4-2 16,-1 1-4-16,1-1-3 0,0-3-3 16,0-4 0-16,-7 0-6 15,-6 0-20-15,-7-4-63 0,-13 0-57 16,-6-3-97-16,-40 7-139 16,0 0-158-16,39-22-84 15,-39 22 39-15</inkml:trace>
  <inkml:trace contextRef="#ctx0" brushRef="#br0" timeOffset="513">690 318 1182 0,'0'0'309'15,"0"0"-39"-15,0 0-70 16,0 0-62-16,0 0-31 0,39 18-11 16,-39-18-1-16,53 30 20 15,-14-4-15-15,1 0-18 16,-1 3-8-16,-39-29-6 16,46 37-17-16,-13 0-8 0,-33-37-19 15,39 30 3-15,-39-30-2 16,0 0 1-16,0 0 11 15,0 0 18-15,0 0 5 0,27 40 2 16,-27-40-25-16,0 0-12 16,-7 37 18-16,7-37 10 0,-46 48-14 15,0 0-18-15,0-7-12 16,7 0-9-16,-1 3 0 16,40-44-43-16,-39 44-110 0,39-44-155 15,0 0-231 1,-26 41-279-16</inkml:trace>
  <inkml:trace contextRef="#ctx0" brushRef="#br0" timeOffset="840">2129 8 2124 0,'-46'-12'235'0,"0"12"-5"16,-7 15-37-16,1 7-40 16,-7 8-31-16,0 7-23 0,-1 7-33 15,1 4-24-15,13 4-17 16,13 0-17-16,7 3-8 15,20-3 0-15,6-4 0 0,19 0-8 16,14 0-82-16,13-11-62 16,0 0-83-16,7-4-69 15,-53-33-179-15,65 30-113 16,-12-16-10-16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2:03.873"/>
    </inkml:context>
    <inkml:brush xml:id="br0">
      <inkml:brushProperty name="width" value="0.1" units="cm"/>
      <inkml:brushProperty name="height" value="0.1" units="cm"/>
      <inkml:brushProperty name="color" value="#FF8000"/>
      <inkml:brushProperty name="fitToCurve" value="1"/>
    </inkml:brush>
  </inkml:definitions>
  <inkml:trace contextRef="#ctx0" brushRef="#br0">0 0 695 0,'0'0'38'0,"0"0"41"0,0 0-20 16,0 0-22-16,0 0-27 15,0 0-28-15,0 0-205 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2:04.102"/>
    </inkml:context>
    <inkml:brush xml:id="br0">
      <inkml:brushProperty name="width" value="0.1" units="cm"/>
      <inkml:brushProperty name="height" value="0.1" units="cm"/>
      <inkml:brushProperty name="color" value="#FF8000"/>
      <inkml:brushProperty name="fitToCurve" value="1"/>
    </inkml:brush>
  </inkml:definitions>
  <inkml:trace contextRef="#ctx0" brushRef="#br0">0 0 878 0,'0'0'264'0,"0"0"91"16,0 30-24-16,0-30-71 0,0 0-119 16,0 26-56-16,0-26-49 15,0 0-100-15,8 29-238 0,-8-29-214 16,21 37-53-16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2:04.306"/>
    </inkml:context>
    <inkml:brush xml:id="br0">
      <inkml:brushProperty name="width" value="0.1" units="cm"/>
      <inkml:brushProperty name="height" value="0.1" units="cm"/>
      <inkml:brushProperty name="color" value="#FF8000"/>
      <inkml:brushProperty name="fitToCurve" value="1"/>
    </inkml:brush>
  </inkml:definitions>
  <inkml:trace contextRef="#ctx0" brushRef="#br0">27 0 1093 0,'0'0'300'0,"-27"8"65"0,27-8-66 16,0 0-89-16,0 0-129 15,0 0-104-15,0 0-165 0,0 0-264 16,0 0-170-16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2:11.669"/>
    </inkml:context>
    <inkml:brush xml:id="br0">
      <inkml:brushProperty name="width" value="0.1" units="cm"/>
      <inkml:brushProperty name="height" value="0.1" units="cm"/>
      <inkml:brushProperty name="color" value="#FF8000"/>
      <inkml:brushProperty name="fitToCurve" value="1"/>
    </inkml:brush>
  </inkml:definitions>
  <inkml:trace contextRef="#ctx0" brushRef="#br0">68 322 918 0,'0'0'133'16,"0"0"71"-16,0 0-3 0,27-15 26 16,-27 15-6-16,0 0-33 15,0 0-33-15,0 0-64 0,0 0-5 16,0 0 29-16,0 0-11 15,0 0-48-15,0 0-30 0,0 0-26 16,-34-8 0-16,34 8 13 0,-26-7-21 16,26 7 8-16,-26-11-6 15,26 11 6-15,-13-22-38 0,13 22-18 16,6-45-14-16,1 5 15 16,13-1 10-16,6 4 8 0,1 0 30 15,-27 37 3-15,33-29 0 16,0 6 4-16,-33 23 0 15,33-7-3-15,-33 7-7 0,40 19 22 16,-40-19-1-16,20 40 7 0,0 1 5 16,-7 7 3-16,-7 0 47 15,1 0 2-15,-1 15-20 0,-6-4-16 16,-6 4 2-16,-7-4 9 16,6 1 13-16,-13 3-25 0,1 0-1 15,-9-4-13-15,-4 0 0 16,-1-11-8-16,-7 0-14 0,13 0 8 15,-6-15-1-15,7-3-9 0,26-30 0 16,-20 22 7-16,20-22-5 16,0 0 0-16,0 0-2 0,0 0-16 15,0 0 16-15,0 0 5 16,0 0-12-16,0 0 7 16,0 0 0-16,0 0-6 0,13-19 10 15,-13 19-4-15,33-18 6 16,-7 3-2-16,2 8 1 0,5-1-5 15,-7 5 0-15,13 3 49 0,2-8-8 16,-2 8 6-16,7 0 2 16,1 8-17-16,-1-8 15 0,-6 3-12 15,7 1-8-15,-8-4-1 16,-6 0-12-16,0 4-4 0,-33-4-5 16,34 0-5-16,-34 0 11 15,26 0-2-15,-26 0-5 0,0 0-13 16,0 0 3-16,0 0 8 15,0 0-2-15,0 0-22 0,0 0-57 16,0 0-48-16,0 0-45 16,13-30-80-16,-13 30-131 0,0 0-139 15,0 0-72-15,7-29 22 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2:13.329"/>
    </inkml:context>
    <inkml:brush xml:id="br0">
      <inkml:brushProperty name="width" value="0.1" units="cm"/>
      <inkml:brushProperty name="height" value="0.1" units="cm"/>
      <inkml:brushProperty name="color" value="#FF8000"/>
      <inkml:brushProperty name="fitToCurve" value="1"/>
    </inkml:brush>
  </inkml:definitions>
  <inkml:trace contextRef="#ctx0" brushRef="#br0">0 319 428 0,'0'0'125'16,"0"0"9"-16,0 0-22 0,0 0 4 16,0 0 15-16,0 0 53 15,0 0-29-15,40-26 1 0,-1 15 1 16,14 7-25-16,-1 8-16 0,8-4 5 16,5 4-11-16,8-1-7 15,-1 1-13-15,-6 7-2 0,-1-4-29 16,-5 1-10-16,0 3-14 15,-8-4-19-15,-6 4-2 16,-6-3 0-16,-8-1-8 0,-32-7-2 16,33 4-4-16,-33-4 0 15,0 0-56-15,0 0-90 0,0 0-109 16,0 0-70-16,0 0-24 16,0 0 1-16,0 0 17 0,20-33 30 15</inkml:trace>
  <inkml:trace contextRef="#ctx0" brushRef="#br0" timeOffset="291">849 115 712 0,'0'0'116'16,"0"0"25"-16,0 0-10 16,0 0 120-16,0 0 14 0,0 0-26 15,0 0-5-15,-13 37-45 16,13 1-52-16,13 2-30 0,7-3-23 15,6 4-19-15,-6-4 2 16,6-4-9-16,0-3-6 0,-26-30-14 16,33 36 3-16,-6-1-2 15,-8-9-3-15,-19-26 6 0,0 0-3 16,7 29-6-16,-7-29-14 16,-7 22-15-16,7-22-4 0,-33 22 3 15,7-10-27-15,0-9-89 16,26-3-82-16,-40 4-144 0,40-4-74 15,-32-4-125-15,32 4-23 16</inkml:trace>
  <inkml:trace contextRef="#ctx0" brushRef="#br0" timeOffset="599">1605 11 894 0,'0'0'221'15,"0"0"122"-15,39-26-4 0,-39 26-19 16,0 0-29-16,0 0-20 16,46 19-68-16,-46-19-37 0,33 44-44 15,-13 4-52-15,-14 0-24 0,1 5-25 16,0-1-17-16,-7-4 10 15,6 0-19-15,1 0 2 0,-1-4-6 16,7-6-104-16,-6-1-87 16,6-4-95-16,0-3-133 15,-13-30-46-15,20 33-2 0,-20-33 65 16,20 22 46-16</inkml:trace>
  <inkml:trace contextRef="#ctx0" brushRef="#br0" timeOffset="895">2237 497 807 0,'0'0'177'15,"0"0"54"-15,0 0 13 16,0 0-32-16,0 0-16 16,0 0-40-16,0 0-3 0,39 4-75 15,-6-12-9-15,6-6-37 16,-12-2 27-16,5-6-10 0,1 0 42 15,-6-1-14-15,-27 23 9 0,32-37-16 16,-12 8 0-16,-20 29 2 16,0-33-8-16,0 33-7 0,0 0 1 15,-52-15-12-15,6 11-2 16,-7 12-28-16,0 3 3 0,8 7-24 16,5 1 5-16,7-1-96 15,33-18-157-15,-39 33-208 16,39-33-240-16,-26 30-95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33:03.46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406 403 520 0,'0'0'83'15,"0"0"-7"-15,-33-23-6 16,33 23-26-16,0 0-16 0,0 0-20 16,-33 0 2-16,33 0 1 0,-32 15 15 15,32-15-17-15,0 0-6 16,0 0-3-16,-27 30 10 0,27-30 9 15,0 0-13-15,0 0 2 16,27 26-8-16,5-8 2 0,8-11 11 16,-1-7-22-16,-6 0 11 15,-7-3-7-15,7-1 10 0,-6-7 6 16,-27 11-15-16,32-19 4 16,-32 19-6-16,0 0 11 0,27-25 10 15,-27 25-25-15,0 0 72 0,0 0 17 16,0 0-14-16,0 0-33 15,0 0-32-15,0 0 16 0,-40 22-13 16,-6 4 40-16,7 11 80 0,6 0-20 16,-6 7-61-16,12-11-17 15,-6 4-7-15,14-4-2 16,6 1-23-16,13-34 14 0,-20 29-7 16,20-29-184-16,0 0-85 0,0 0-34 15,0 0-44-15</inkml:trace>
  <inkml:trace contextRef="#ctx0" brushRef="#br0" timeOffset="640">1300 111 649 0,'0'0'133'0,"0"0"-12"15,-33-37-4-15,33 37-31 0,-33-22-36 16,0 7-10-16,0 0 4 0,1 8-34 16,-8-1-10-16,1 5 18 15,-1-1-14-15,-12 4-42 0,-1 0 48 16,-6 0 17-16,0 4-34 15,-7-1 16-15,0 1-13 0,1 0 24 16,6 3-20-16,6-3-3 16,0 3-5-16,7 4 8 0,7 4-14 15,6 0 16-15,-6 7 14 0,-1 0-20 16,7 4 0-16,1 3 4 16,32-29 89-16,-40 60 5 0,20-5-22 15,-6-3-23-15,0-1-30 16,6 9 1-16,0-1 94 0,7 0-53 15,7 0-41-15,12 4 21 0,1-8 76 16,13 1-53-16,-1-5-23 16,21-6-6-16,-1-5-16 15,7-3-7-15,7-7 3 0,6-12 6 16,0-3-21-16,0-11 0 0,0-1-15 16,-13-6 9-16,7-5 6 15,-1-6 4-15,1-9 0 0,13-10 9 16,-1-4-9-16,8-11 6 0,-1-7-10 15,0-8 0-15,-6-7 0 16,-13 0 0-16,-7-1 0 0,-14 8-3 16,-12 4-2-16,-13 4-4 0,-20 11-5 15,-7 7 5-15,-6 7 9 16,-7 8-6-16,0 3-7 16,0 5-29-16,0 3-52 0,0 3-54 15,33 8-55-15,-46-3-63 0,46 3-35 16,-33 11-34-16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2:19.024"/>
    </inkml:context>
    <inkml:brush xml:id="br0">
      <inkml:brushProperty name="width" value="0.1" units="cm"/>
      <inkml:brushProperty name="height" value="0.1" units="cm"/>
      <inkml:brushProperty name="color" value="#FF8000"/>
      <inkml:brushProperty name="fitToCurve" value="1"/>
    </inkml:brush>
  </inkml:definitions>
  <inkml:trace contextRef="#ctx0" brushRef="#br0">59 0 518 0,'46'4'117'16,"-46"-4"41"-16,46 11 52 0,-46-11 75 15,46 18-44-15,-6 12 26 0,6 3-29 16,-7 8-35-16,14 11-15 16,-7-1-38-16,0 5-14 0,0 10 10 15,6 4-18-15,-6 1-16 16,0 14 1-16,-6 0-8 16,-8 3-11-16,-12 8-16 0,-13 8-9 15,-7 3-32-15,-20-4-18 0,-13 12-7 16,-19-1-6-16,-8-6-6 15,-5 6-17-15,-14-11-77 0,0-14-67 16,-13-8-124-16,0-10-210 16,0-1-238-16,0-4-86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2:19.772"/>
    </inkml:context>
    <inkml:brush xml:id="br0">
      <inkml:brushProperty name="width" value="0.1" units="cm"/>
      <inkml:brushProperty name="height" value="0.1" units="cm"/>
      <inkml:brushProperty name="color" value="#FF8000"/>
      <inkml:brushProperty name="fitToCurve" value="1"/>
    </inkml:brush>
  </inkml:definitions>
  <inkml:trace contextRef="#ctx0" brushRef="#br0">454 0 692 0,'0'0'117'0,"0"0"39"16,0 0-12-16,0 0-49 15,0 0-3-15,0 0-23 0,0 0 29 16,-32 19 10-16,-8 10 38 16,1 23 44-16,-1 18 33 0,-6 19-7 15,-6 25-14-15,6 4-27 16,0 15-34-16,13 0-39 0,0 0-33 16,13-3-42-16,1-8-4 15,12-4-17-15,7-4 10 0,20-10-16 16,6-4-6-16,13-4-50 15,14-15-38-15,0-11-71 16,6-7-88-16,0-15-100 0,-7 0-171 16,1-7-75-16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2:17.564"/>
    </inkml:context>
    <inkml:brush xml:id="br0">
      <inkml:brushProperty name="width" value="0.1" units="cm"/>
      <inkml:brushProperty name="height" value="0.1" units="cm"/>
      <inkml:brushProperty name="color" value="#FF8000"/>
      <inkml:brushProperty name="fitToCurve" value="1"/>
    </inkml:brush>
  </inkml:definitions>
  <inkml:trace contextRef="#ctx0" brushRef="#br0">0 81 571 0,'0'0'136'0,"0"0"13"16,0 0 29-16,0-30 25 0,0 30 18 16,0 0-4-16,0 0-35 15,0-18-23-15,0 18-8 0,0 0-31 16,0 0-21-16,0 0 20 16,0 0 23-16,0 0-30 0,0 0-20 15,20 15-5-15,-20-15 8 16,26 36-1-16,-13 5 3 0,0-3-15 15,0 3-23-15,1 3-3 16,-8 0-9-16,7 4 1 0,-6 0 6 16,-1 1-11-16,8 0-9 0,0-1-11 15,-1-4-16-15,0-7-5 16,-13-37-2-16,20 48-3 16,-7-7 13-16,0-7-3 0,-13-34-13 15,7 33 9-15,-7-33-1 0,0 0-2 16,0 0 0-16,13 33 0 15,-13-33 0-15,0 0 0 0,0 0-27 16,0 0-38-16,0 0-14 16,0 0-23-16,0 0-41 0,6-37-42 15,-6 37-83-15,-6-44-124 0,6 3-142 16,0 7-11-16,0-3 42 16</inkml:trace>
  <inkml:trace contextRef="#ctx0" brushRef="#br0" timeOffset="608">336 233 546 0,'0'0'102'0,"0"-29"44"0,0 29 1 16,0-26 7-16,0 26-4 0,7-33-24 16,-7 33-24-16,19-31 7 15,-19 31-33-15,0 0-4 0,20-33-41 16,-20 33 11-16,20-26 18 16,-20 26 16-16,0 0 29 0,20-30-15 15,-20 30-10-15,13-25 9 0,-13 25 7 16,0 0 16-16,0 0-21 15,0 0-20-15,0 0-4 0,0 0-27 16,0 0-11-16,0 0-2 16,0 0-15-16,0 0 12 15,0 0 16-15,0 0-8 0,0 0 0 16,20 18 19-16,-20-18 29 0,20 41-14 16,0-1 9-16,-7-2 13 15,0 10-19-15,-6 4 8 0,-1 0-15 16,-6-1-9-16,7 1 0 15,-7 1-17-15,6-5-10 0,1-4 0 16,-7 1-18-16,0-45 1 0,13 48 34 16,-13-48-54-16,13 45 22 15,-13-45-1-15,13 37-5 0,-13-37 4 16,0 0-9-16,0 0 13 16,0 0-2-16,0 0-3 15,0 0 1-15,0 0-2 0,0 0 0 16,0 0-4-16,0 0-11 0,0 0 8 15,0 0-41-15,0 0-57 16,0 0-32-16,0 0-40 0,0 0-56 16,0 0-80-16,0 0-91 0,0 0-99 15,0 0-67-15,0 0 26 16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3:07.128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0 437 0,'0'0'123'16,"0"0"36"-16,0 0 10 0,0 0-2 15,0 0-1-15,0 0 5 16,0 0-42-16,0 0-43 0,0 0-8 16,0 0-72-16,0 0 38 15,0 0 27-15,0 0 51 16,0 0-29-16,33 4-42 0,6-1-27 16,7 5-2-16,14 3-22 15,12 0 13-15,7 4-11 16,6 3 5-16,7 1-1 15,7 3 7-15,-1-4-26 0,7 1 21 16,7-1-21-16,-7-3 33 16,0-4-23-16,1 4 9 0,-1-4-22 15,-7 0 5-15,-6 0 13 16,-6 0 3-16,-8-3-11 0,1 3 6 16,-13-4 6-16,-7-3-9 15,0 3-14-15,-13-3 27 0,0 0 4 16,-6-4-19-16,-1 0 2 15,-6 0 14-15,-7-4-6 16,-26 4-9-16,40-8-4 16,-14 5 20-16,-26 3-12 0,39-8-15 15,-39 8 20-15,33-11 6 16,-6 8-11-16,-27 3-12 0,39 0 20 16,-13 0-8-16,7 0-5 15,-33 0-8-15,40 0 28 16,-1 3-12-16,-6-3-17 0,0 4 19 15,-7-4 2-15,-26 0-7 16,39 0 0-16,-6-4 3 0,-33 4-1 16,33-3-11-16,-33 3 12 15,0 0 3-15,33 0-20 16,-33 0 14-16,0 0 0 0,0 0 0 16,26 0 0-16,-26 0-4 15,0 0 19-15,0 0-21 16,33 0-11-16,-33 0 38 0,0 0-21 15,0 0-9-15,0 0 9 16,0 0 9-16,0 0-9 0,0 0-19 16,0 0 25-16,0 0 1 15,0 0-18-15,0 0-2 0,0 0 27 16,0 0-2-16,0 0-26 16,0 0 16-16,0 0 19 15,0 0-16-15,0 0-31 16,0 0-35-16,0 0-107 0,0 0-178 15,0 0-57-15,0 0 12 16,0 0 8-16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16T03:43:13.084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962 623 602 0,'-53'-4'93'16,"-6"1"60"-16,0-5 35 0,0 5-34 16,-3 3-44-16,16 0-20 15,46 0-20-15,-52 3 13 16,52-3 42-16,-59 4-14 0,59-4-26 15,-40 7-31-15,40-7-19 16,0 0-30-16,0 0 7 16,0 0 27-16,0 0 16 0,7 37-22 15,-7-37-16-15,66 30-2 16,6-12-7-16,13-3-8 0,3-11 0 16,-3 0-24-1,7-4 24-15,-6-8-7 0,-1 4 4 16,-12-3 21-16,-14 0 55 15,-19-1 30-15,-7 5 16 0,-33 3-27 16,0 0-61-16,0-26-8 16,0 26-14-16,-66-45-5 15,-14 5 11-15,-5-1-7 0,-14 4 1 16,1 4-1-16,6 7-11 16,6 10 12-16,5 5-19 15,9 7 26-15,13 4-27 0,13 0 22 16,46 0-7-16,-40 8 4 15,40-8-4-15,0 0 11 16,20 41 2-16,33-7 4 16,12-8-26-16,14-1 1 0,15 1 4 15,11-7 0-15,-6-4 4 16,6-1 2-16,-6-6-4 0,0 3-2 16,-13-7-14-16,-8-4 5 15,-5-8 11-15,-21-7 6 16,-12-7 0-16,-21-11-3 0,-19-4-10 15,-19 0 8-15,-27 4-13 16,-27-1 14-16,-19 8 0 16,-6 7-2-16,-8 8-13 15,-6 4 20-15,14 7-9 0,6 7 33 16,6 4 3-16,12 8-11 16,21 3-11-16,7 5-10 15,46-27-8-15,-13 48-2 0,33-8 0 16,26-3-2-16,22-3 16 15,24-9-5-15,19 1-3 0,21-7-14 16,7-4 14-16,5-8-10 16,7 0 12-16,-6-7 3 15,-6-3-22-15,-1-8-10 0,-20-8 1 16,2-14 20-16,-21-11 6 16,-14-1 11-16,-25-3-5 15,-21 7-3-15,-26-4 2 16,-26 8-9-16,-26 0-9 0,-27 11 13 15,-33-3 36-15,-28 7 5 16,-17 3 47-16,-14 8-21 0,6 15-31 16,7 14-12-16,21 8-6 15,19 4-7-15,26 3-17 16,25 8 6-16,28 3 10 0,39 1-10 16,26 0-5-16,41-5 5 15,12-3 3-15,26-7-1 0,7-4-6 16,14-8 4-16,-1-7 0 15,0-3-4-15,-6-8 6 16,-5-8-2-16,-3-3 2 16,-12-7 0-16,-7-8-2 0,-25-15-12 15,-21-3 9-15,-19-8 0 16,-27 4 3-16,-20 3 0 16,-26 8-3-16,-26 7 3 0,-14 8-9 15,-12 11 14-15,-7 7-5 16,-14 8 4-16,1 11-2 0,5 7-2 15,14 7 4-15,7 1-4 16,27 0 5-16,12 0-8 16,21 3 3-16,25-3 2 0,-6-30-2 15,53 33 0-15,6-3 3 16,13-12-3-16,-6-3 0 16,8-4 0-16,5-4 0 15,-13-7 3-15,6 0 1 0,-13-7-4 16,7-4 0-16,-7-4-11 15,-5-3 11-15,-2-4-6 0,-12-1 3 16,-40 23 3-16,33-37 0 16,-20 0 8-16,-13 37-12 0,-33-45 4 15,-26 12 7-15,-21 11-1 16,-12 3-14-16,-26 12 2 16,-14-4 10-16,-21 11 79 0,-11 3-35 15,-1 5-6-15,13 3-19 16,27 7-12-16,20 5-5 15,27-1-6-15,25 7 9 16,53-29-6-16,-7 46-7 0,34-9 4 16,45-8-4-16,20-3 4 15,20-4 5-15,20 0-10 0,-1-11 5 16,1 1 0-16,-7-9 0 16,2-3 0-16,-9-3 0 15,-20-12 15-15,-6-4-8 0,-13-7-7 16,-19-14 0-16,-20-5 5 15,-7-3 1-15,-27-4-6 16,-6 4 0-16,-26 0 0 16,-20 3-10-16,-34 5 4 0,-18 3 10 15,-27 2-8-15,-13 13 4 16,-15 8 8-16,-12 10-12 0,1 11 10 16,12 8-10-16,7 3 4 15,21 6 9-15,18 9-9 0,27-4-3 16,13 1 9-16,20 3-11 15,46-33 1-15,-13 52 11 16,19-11-7-16,21-8 0 0,25-6 2 16,14-5-2-16,14 0-7 15,5-7 7-15,0-11 4 16,-6-4-10-16,-6-8 0 16,-14-10-12-16,-20-8-26 0,-12-12 7 15,-27-3 24-15,-27-3 4 16,-19-4 2-16,-33 0 10 0,-19 3-3 15,-14 9-4-15,-13-2 4 16,-14 4 8-16,1 12-16 0,-13-4 8 16,-2 8 8-16,8 7-6 15,14 7-9-15,18 4 17 16,21 7-10-16,20 12-6 0,19 3 6 16,21 4 6-16,32-26-11 15,6 52 1-15,20-3 11 16,14-9-7-16,26-3-12 0,6-3 19 15,14-5-1-15,6 1-16 16,13-8 14-16,-13-7 3 16,0-4-19-16,-4 0 6 0,-16-11 14 15,-19 3-8-15,-14-6-3 16,-39 3 10-16,0 0-2 0,13-48-17 16,-19 3 19-16,-27 8-7 15,-7 1-10-15,-19 10 16 0,0 7 1 16,-9 12-17-1,-4 3 10-15,0 11 0 0,-7 8 10 16,0 11 2-16,7 4 24 16,12-1-5-16,1 4-12 0,13-3-16 15,46-30-7-15,-40 48 9 16,20-10 11-16,20-38-16 0,20 44 0 16,20-10 4-16,12-12-4 15,7-4 4-15,21-3-7 16,12-4-5-16,-6-3 17 0,6-5-19 15,0-3-2-15,-5-3 15 16,-2-9-30-16,-12-2-18 0,-14-9 22 16,-7-2 26-1,-12 2-16-15,-40 23 17 0,6-37-1 16,-6 37-7-16,-46-37 1 16,-19 18 14-16,-21 8-11 0,-19 7 20 15,-2 12 19-15,2 6 14 16,0 5-37-16,26 8-1 0,7 2-1 15,26 5-10-15,46-34 5 16,-28 55 22-16,28-11-10 16,28 1-18-16,24-12 5 0,20-3-1 15,14-4-14-15,-1-3 11 16,14-5 5-16,1-3-15 16,-1-4 0-16,6-7 10 0,-6-4-4 15,-7-4-8-15,-6-7 8 0,-14-11 3 16,-6-8-21-1,-20-8-1-15,-13-6 19 0,-27-4-11 16,-12 3 4-16,-34-3 13 16,-12 8-15-16,-27 10 9 0,-14 8 10 15,-5 14-15-15,6 11-1 16,-7 6 18-16,20 9-12 0,7 1 0 16,4-1 0-16,16 1 5 15,12-1-14-15,40-18 2 16,-39 22 17-16,39-22-10 0,0 0-8 15,0 0 17-15,0 0-7 16,0 0-5-16,0 0 9 16,0 0-2-16,59 34-9 0,0-12-4 15,2-15 14-15,11-11 2 16,1-3-13-16,-1-11 6 16,0-5 7-16,-13-6-11 0,-6-1-2 15,-20-3 13-15,-33 33-1 16,13-45-17-16,-33 4 13 0,-19 11 6 15,-20 8-15-15,-14 7 13 16,-12 8-1-16,-7 7-9 0,7 4 4 16,-9 3-7-16,8 12 11 15,14 7 4-15,13 7-16 16,13 1 8-16,13 10 19 16,20 1-5-16,26-1 6 0,13 0-3 15,27 1-14-15,12-5 1 16,14-5-1-16,13-6-6 15,15 1-5-15,-1-8 8 0,5-4 4 16,1-3-4-16,7 0 0 16,-7-8 0-16,0 1-5 0,-1-12 5 15,-6-3-9-15,-5-4-14 16,-8-8 1-16,-20 1 9 0,-13-1 13 16,-13 8 4-16,-13 4-4 15,-33 7 0-15,0 0-12 16,27-8 12-16,-27 8-11 15,0 0 11-15,0 0-8 0,0 0 12 16,0 0 3-16,0 0-1 16,0 0-4-16,0 0 2 0,32 30-8 15,1-12-2-15,9-7 0 16,-9-3 6-16,6-5 3 0,0-3-1 16,-6 0 3-16,0 0 5 15,-7 0-10-15,-26 0 0 16,40-3-5-16,-14-1 8 0,-26 4-8 15,0 0 1-15,40-18 12 16,-40 18-8-16,46-23 0 16,-46 23 0-16,46-18 2 0,-46 18 2 15,0 0-4-15,32-11-3 16,-32 11-9-16,0 0 12 0,0 0 0 16,0 0 0-16,0 0 2 15,0 0-9-15,34-15 16 16,-34 15-5-16,0 0-4 0,46-11-7 15,-46 11 10-15,46-15-9 16,-46 15 3-16,40-19 3 0,-40 19 9 16,0 0-4-16,0 0 0 15,33-41 2-15,-33 41-3 16,0 0 18-16,0 0-34 16,26-33 3-16,-26 33 5 0,0 0 1 15,0 0-4-15,0 0 3 16,0 0 4-16,26-37-6 0,-26 37 12 15,0 0-11-15,0 0 5 16,0 0 0-16,13-37 0 0,-13 37 0 16,0 0 0-16,0 0-6 15,0 0-24-15,0 0-41 16,0 0-54-16,0 0-75 0,0 0-131 16,0 0-219-16,0 0-104 15,-46-22-3-15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21:22.3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2130D35-FCE0-417E-AF77-A199AABB8340}" emma:medium="tactile" emma:mode="ink">
          <msink:context xmlns:msink="http://schemas.microsoft.com/ink/2010/main" type="writingRegion" rotatedBoundingBox="14892,8593 13802,10147 13068,9632 14158,8078">
            <msink:destinationLink direction="with" ref="{716FD13E-6747-4289-99BF-79243A1E60F2}"/>
          </msink:context>
        </emma:interpretation>
      </emma:emma>
    </inkml:annotationXML>
    <inkml:traceGroup>
      <inkml:annotationXML>
        <emma:emma xmlns:emma="http://www.w3.org/2003/04/emma" version="1.0">
          <emma:interpretation id="{4B0DF6B8-C5EB-41C5-8F0A-F9E4D709FA3C}" emma:medium="tactile" emma:mode="ink">
            <msink:context xmlns:msink="http://schemas.microsoft.com/ink/2010/main" type="paragraph" rotatedBoundingBox="14892,8593 13802,10147 13068,9632 14158,80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0FA55A-61A2-4726-BE13-E4C40732804A}" emma:medium="tactile" emma:mode="ink">
              <msink:context xmlns:msink="http://schemas.microsoft.com/ink/2010/main" type="line" rotatedBoundingBox="14892,8593 13802,10147 13068,9632 14158,8078"/>
            </emma:interpretation>
          </emma:emma>
        </inkml:annotationXML>
        <inkml:traceGroup>
          <inkml:annotationXML>
            <emma:emma xmlns:emma="http://www.w3.org/2003/04/emma" version="1.0">
              <emma:interpretation id="{D93E9F64-1D25-495D-A098-0776A22936FA}" emma:medium="tactile" emma:mode="ink">
                <msink:context xmlns:msink="http://schemas.microsoft.com/ink/2010/main" type="inkWord" rotatedBoundingBox="14892,8593 13802,10147 13068,9632 14158,8078"/>
              </emma:interpretation>
            </emma:emma>
          </inkml:annotationXML>
          <inkml:trace contextRef="#ctx0" brushRef="#br0">661 220 392 0,'-5'36'74'0,"5"-36"10"16,0 0-2-16,0 0-4 15,16 43-34-15,-16-43-28 0,0 0-31 16,31 20 38-16,-31-20 5 16,37-8-24-1,-11-8-12-15,-26 16 19 0,16-39-5 16,-6-8-52-16,-5-1 55 0,-10 1 10 16,5 0 98-16,-10 4 3 15,10 43 5-15,0 0-45 0,-32-24-28 16,32 24 88-16,-42 36-55 15,0 15 1-15,0 8-67 0,6 0-3 16,-1 4 20-16,6 0-15 16,-6-8-4-16,5-8-3 15,6-8-12-15,26-39 9 0,0 0-16 16,-31 47-3-16,31-47 23 0,0 0-15 16,0 0 0-16,-27-8 8 15,27 8-14-15,-15-51 6 0,4 8 21 16,6 4-21-1,5 7 0-15,0 32 7 0,0 0-29 0,0 0 28 16,0 0 5-16,-31 63 89 16,-6 16-24-1,5-4-52-15,1 23-24 0,-1 8 21 0,1 4-10 16,5-4-27-16,0-3 21 0,-6-13-2 16,11-11-14-16,5-12-148 15,1-20-224-15,9-12-68 16,6-35 14-16</inkml:trace>
          <inkml:trace contextRef="#ctx0" brushRef="#br0" timeOffset="176.28">425-55 964 0,'0'0'19'0,"0"0"-19"0,0 0 18 15,0 0-11-15,0 0 1 16,-10-31-14-16,10 31-155 0,0 0-188 16</inkml:trace>
          <inkml:trace contextRef="#ctx0" brushRef="#br0" timeOffset="336.88">142-82 177 0</inkml:trace>
          <inkml:trace contextRef="#ctx0" brushRef="#br0" timeOffset="1616.67">-99-16 693 0,'-11'59'43'0,"17"16"89"0,4 0-3 15,6 4-12-15,10 11-3 16,-5 8-23-16,0 12-52 0,-5 12-16 16,-11 4 1-16,-5 0-37 0,-11-8 97 15,-10-12 18-15,-5 0-8 0,-11-19-76 0,1-8 56 16,-11-16 26-16,10-20-34 16,-5-16 2-16,5-23-36 0,1-12 78 15,4-23-54-15,6-28-39 16,0-16 19-16,5-15-30 0,10-9-3 15,6 1 18-15,5 12-31 16,5 11 10-16,11 8 13 0,0 12-20 16,5 8 18-16,0 7-17 0,-21 40-180 15,42-35-166-15,-6 19-143 16,-4 8-43-16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21:21.1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F4A072A-DB7A-4668-9DA2-BCCD90EC2D81}" emma:medium="tactile" emma:mode="ink">
          <msink:context xmlns:msink="http://schemas.microsoft.com/ink/2010/main" type="inkDrawing" rotatedBoundingBox="14571,7122 16337,4025 16467,4099 14701,7196" semanticType="underline" shapeName="Other">
            <msink:sourceLink direction="with" ref="{716FD13E-6747-4289-99BF-79243A1E60F2}"/>
            <msink:sourceLink direction="with" ref="{B1FCE1FB-764B-4A16-B629-17B2A59AD038}"/>
          </msink:context>
        </emma:interpretation>
      </emma:emma>
    </inkml:annotationXML>
    <inkml:trace contextRef="#ctx0" brushRef="#br0">-1170 2576 260 0,'11'-28'78'0,"-11"28"56"15,0 0 6-15,10-35 11 0,-10 35-24 16,16-36-28-16,-16 36 13 16,0 0-62-16,16-31-7 0,-16 31-1 15,0 0 42-15,0 0 95 16,-32 86-54-16,-10 21-28 0,-21 34-3 16,-20 40-11-16,-12 20-32 31,-20 23-37-31,-16 12 2 0,-6 4-27 15,6-4-1-15,-5-12 25 16,10-12-23-16,11-15 2 0,10-20 8 0,10-20-14 16,12-23 18-16,20-20 0 15,5-24-24-15,16-23 23 0,11-16 5 16,31-51-14-16,-32 51 16 16,32-51-6-16,0 0-33 0,0 0 10 15,0 0-58-15,0 0-35 16,0 0 43-1,0 0-7-15,0 0 6 16,5-43 16-16,-5 43 50 0,11-59-4 0,5 12-6 16,-6 0 1-16,-10 47 20 0,21-59-1 15,-11 8-12-15,-10 51 18 0,16-47-18 16,-16 47 14-16,0 0-4 16,0 0-12-1,0 0 29-15,0 0-48 0,11-44 12 16,-11 44 15-16,0 0-12 15,0 0 9-15,0 0 15 0,0 0-23 16,0 0 22-16,0 0-25 16,0 0 24-16,0 0-17 0,0 0-5 15,0 0 33-15,0 0-14 16,0 0-7-16,0 0 2 16,0 0-34-16,0 0-278 0,0 0-156 15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21:21.8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16FD13E-6747-4289-99BF-79243A1E60F2}" emma:medium="tactile" emma:mode="ink">
          <msink:context xmlns:msink="http://schemas.microsoft.com/ink/2010/main" type="inkDrawing" rotatedBoundingBox="12304,10152 13851,6596 16060,7557 14513,11113" hotPoints="15650,8769 14113,10306 12576,8769 14113,7232" semanticType="underline" shapeName="Circle">
            <msink:sourceLink direction="with" ref="{32130D35-FCE0-417E-AF77-A199AABB8340}"/>
            <msink:destinationLink direction="with" ref="{6F4A072A-DB7A-4668-9DA2-BCCD90EC2D81}"/>
          </msink:context>
        </emma:interpretation>
      </emma:emma>
    </inkml:annotationXML>
    <inkml:trace contextRef="#ctx0" brushRef="#br0">2161 70 640 0,'0'0'10'16,"-32"-35"-10"-16,1 15 14 16,-6 5 58-16,-10 7-54 0,-5 4 12 15,-16 12-17-15,-11 8 1 16,-5 11 11-16,-5 8-14 15,-16 13 75-15,-5 15-27 16,-11 11-8-16,-15 13-10 0,-6 23-1 0,1 8 7 0,-1 20 60 16,1 11 38-16,15 8-76 15,10 1-6-15,17 3-9 0,15-4-30 16,16 8 39-16,15 5-32 16,16 10-15-1,22 13 46-15,9 16-19 16,17-1-28-16,20 4 19 0,17-11-28 15,25-24-14-15,16-28 16 0,32-31 25 0,20-39 17 16,22-28-29-16,10-35 4 0,0-28-4 31,0-27-12-31,-5-20 5 16,0-24-14-16,-11-19 19 0,-10-24-22 16,-11-19 0-16,1-32 20 0,-6-16-6 15,-11-19-8-15,-4-9 15 16,-27-11-7-16,-26 8-11 0,-27 8 19 0,-30 15-23 0,-27 32-5 31,-16 31 17-31,-26 40-4 16,-16 31-19-16,-5 32 15 0,-5 31 7 15,-5 27-21-15,5 21-78 0,0 7-162 0,20 8-129 0,7-4-29 16,14 0-14-16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21:24.5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45B39B6-DE32-423E-92F1-758714783AAA}" emma:medium="tactile" emma:mode="ink">
          <msink:context xmlns:msink="http://schemas.microsoft.com/ink/2010/main" type="inkDrawing" rotatedBoundingBox="17995,4103 18536,7663 18227,7710 17687,4150" semanticType="underline" shapeName="Other">
            <msink:sourceLink direction="with" ref="{BA5868D2-68D7-4A94-B50D-B936B9A81339}"/>
            <msink:sourceLink direction="with" ref="{B1FCE1FB-764B-4A16-B629-17B2A59AD038}"/>
          </msink:context>
        </emma:interpretation>
      </emma:emma>
    </inkml:annotationXML>
    <inkml:trace contextRef="#ctx0" brushRef="#br0">0 0 190 0,'11'52'67'0,"-1"3"60"16,1 12 33-16,-1 23 5 15,6 20 16-15,0 32-17 0,5 31 4 16,5 35 18-16,0 32-2 16,5 8-70-16,1 8-41 0,5-9-34 15,-1-3 2-15,1-12-24 16,0-16-14-16,5-15 0 16,-11-20 11-16,-5-20 5 0,1-31 9 15,-6-20-22-15,-6-23 8 16,-4-20-4-16,-1-24-21 0,-10-43 34 15,0 0-34-15,0 0 18 32,0 0-12-32,0 0 5 0,-15-55-3 15,-1-12-15-15,-5-8-43 16,-5-4 14-16,5 1-2 0,-6 3 45 16,6 12-24-16,0 8 35 15,0 4-11-15,21 51 4 0,-26-55 0 16,26 55-6-16,-21-47 6 15,21 47 13-15,0 0-8 16,0 0-9-16,-21-40 11 16,21 40-11-16,0 0-6 0,0 0 7 0,0 0 0 0,0 0-6 15,0 0 17-15,0 0-13 16,37-7 11-16,-37 7 0 0,31 35-20 16,-31-35 41-16,48 67-20 15,-12-8-28 1,-15 4 36-16,0 4-28 0,-10-5 20 0,-6 1-10 15,0-4 3-15,1-7 15 0,-1-5-15 16,-5-47 17-16,0 55-27 16,0-55 33-16,5 39-39 0,-5-39 42 15,0 0 47 1,0 0-14-16,0 0-32 0,0 0 6 16,0 0-33-16,0 0 17 15,5-63-24-15,-5 0 23 0,-5 8-42 16,5-8 43-16,0 8-33 15,-5-4 20-15,5 4 1 0,0 0-9 16,5 8 1-16,-5 47 3 16,5-55 2-16,-5 55-2 0,0 0 0 15,21-51-128-15,-21 51-118 32,26-32-148-32,6 17-59 0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21:25.2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A5868D2-68D7-4A94-B50D-B936B9A81339}" emma:medium="tactile" emma:mode="ink">
          <msink:context xmlns:msink="http://schemas.microsoft.com/ink/2010/main" type="inkDrawing" rotatedBoundingBox="16456,10307 18674,6963 21206,8643 18988,11987" hotPoints="20490,9357 18723,11125 16955,9357 18723,7589" semanticType="enclosure" shapeName="Circle">
            <msink:destinationLink direction="with" ref="{245B39B6-DE32-423E-92F1-758714783AAA}"/>
          </msink:context>
        </emma:interpretation>
      </emma:emma>
    </inkml:annotationXML>
    <inkml:trace contextRef="#ctx0" brushRef="#br0">2207 253 423 0,'-10'-39'41'0,"-6"7"16"16,16 32-14-16,-37-35 17 0,6 7 23 31,-11 5-4-31,0 7-23 0,-5-4-21 15,-6 1 1-15,-5 3-36 16,1 4 46-16,-6 4-18 16,-5 4 21-16,-6 4-16 0,-10 12 12 15,-5 4-3-15,-5 8-18 16,-6 11 39-16,1 8 11 0,-6 16 37 16,5 12-25-1,6 12-21-15,-1 15 10 0,6 8-25 0,0 8 21 16,5 12-1-1,5 4 9-15,1 11-17 0,-1 9 4 16,11 7-21-16,10 12-45 16,6 12 12-16,15 12-12 0,11 0 0 15,15 3-6-15,22-7-1 16,10-12 7-16,16-8 4 0,15-15-8 0,11-13 11 0,10-19 26 16,16-16 56-16,6-11-20 15,15-21-28-15,11-23-5 0,15-15-14 31,5-28 2-31,12-16-18 0,9-20 21 16,11-15-27-16,0-16 17 16,11-12-11-16,-1-19 17 0,-4-12-17 15,-1-20 11-15,-5-16-10 16,0-15 6-16,-5-17-25 0,-11-10 27 0,-5-21-34 0,-10-7 15 16,-22-9-34-16,-15 9 25 15,-31 7 1 1,-38 16 9-16,-25 16 5 15,-32 20-23-15,-37 23 28 16,-15 16-13-16,-27 23 12 0,-15 20-23 0,-16 24 28 0,-11 20-46 0,1 19-48 16,4 15-98-16,6 13-145 31,16 8-145-31,15 7-84 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F64F44F6-E53D-41C8-8510-ADB8AA250708}" type="datetimeFigureOut">
              <a:rPr lang="fa-IR" smtClean="0"/>
              <a:t>29/04/1447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34FBAD9-AF12-4A6D-A251-F05F9836952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682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820E4-9ABA-4A09-8153-012FFA0489F1}" type="slidenum">
              <a:rPr lang="ar-SA" smtClean="0"/>
              <a:pPr/>
              <a:t>15</a:t>
            </a:fld>
            <a:endParaRPr lang="en-US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649C9-D44D-4503-8990-99A524CD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97514-F7C6-45A0-9F3E-6350C7FAC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1A509-6530-4E0C-A284-A10917475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29/04/1447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9FB6C-BC17-456E-9727-228647E3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3A5A6-5B79-43D2-9AD1-B4058590F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927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039CB-EFBC-4755-9AD1-BCF05022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9151D4-EDCD-4456-853C-D227CEA4F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363FB-B6D0-48F4-AE35-8DBCBE3EA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29/04/1447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1C6DB-8478-4409-B47A-7D913A433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CD707-DBA7-42B5-AAA0-72AADBFB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149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A17D87-6303-4D86-A521-8A20D1E4B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E8AA0-BDD3-4494-B546-E56DBB937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3E285-C313-4338-BB8B-AC893B44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29/04/1447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2A1CC-070A-4D6D-9E3B-33922035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F5064-A7F2-4B5B-AF57-A979BA21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4342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5B333-D537-4740-A557-B47996066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7864B-7EE3-4491-A6F5-BEADC1465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556E9-2BE1-40D7-BD80-93109283F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29/04/1447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DE479-1816-40FB-8B44-596151FF2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6B242-1563-435D-B427-4FD11C58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982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561F-3C32-4571-BC11-9D91F8410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9B303-EB0B-43A3-8F5A-2C41A7020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DC776-5E45-4DFD-8C8C-C115EF7C0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29/04/1447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EB0A2-3FF1-48E8-8D0E-90C9F1521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FF785-850C-495F-8ADB-BCE5D30A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577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588B-EEBC-4E96-95C6-18EF49F8B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B09B1-9ADF-4B32-8DCF-B7A26120C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31183-41D7-441F-9342-948B52023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01F09-219B-4236-BAC1-9B5BF6169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29/04/1447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D6CDA-80F6-40A8-B778-CAB65F80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2F929-FDDA-4DE4-9FE5-262C4323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544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8648-24D8-4705-8EDB-1AF1C478D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26DD2-6BAA-47D3-B4DF-2EF378CDF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9B484-A2D4-403C-8292-F82628E62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B78592-CBF1-4000-B9DA-DD75BCE45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92A5B9-7A6B-40C9-A77D-2E3902C41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B662FA-7411-4593-B4CD-C1666AB3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29/04/1447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DFF0ED-3E47-4448-B22F-A0E153BD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073BFD-B47A-40A7-B3E6-5DAD7AA8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827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CB53-E3A9-4B0E-8897-7C102336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02DD38-5CD6-4491-A224-B98EB75D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29/04/1447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FD2644-387A-4620-A95D-02B8D3AF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856F9-7FFB-4DE9-B6B7-0C0EEE2E6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643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760DC-7E96-4297-8754-F3256308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29/04/1447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331B6B-F4CD-4F9B-A68D-70C47521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B8045-E2C6-47EF-849D-671749547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044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606FF-9AF9-41C8-9051-DB0C56D9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9ED0D-E262-4CA2-A276-EBC9D4C8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7150B-9C8A-4295-878E-C8E766CAF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4BD5A-1BEA-4645-A94D-9F334CC7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29/04/1447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E497E-8735-4109-9CE9-F2DFF7CC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62904-7C26-41C5-B097-D531D7FF5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418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E6D7-43B5-4200-A7CB-9FA77F7CF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28B707-8D9D-4B90-9CF7-E75413225B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7EC57-C93C-490C-B24C-F15B0B8EE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0B898-1D2D-4DD3-90FE-ACDA19D1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29/04/1447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A0165-1648-49C6-8B7E-C2C7C595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8B59D-B088-4337-AA1B-0FE6D905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1490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6BDE3-0DC8-4A9F-9BFD-62D7C696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8AF6B-D70D-46D9-9902-5B93393F1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73B64-8193-4F09-B5A4-3F2F2AA5B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B4EFC-7B87-4336-8F8E-33AAC0447D7A}" type="datetimeFigureOut">
              <a:rPr lang="fa-IR" smtClean="0"/>
              <a:t>29/04/1447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0C39D-61F9-4222-AA09-8D678B39B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29256-0D28-4FD9-8EEE-4839209A5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087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297.emf"/><Relationship Id="rId18" Type="http://schemas.openxmlformats.org/officeDocument/2006/relationships/customXml" Target="../ink/ink21.xml"/><Relationship Id="rId3" Type="http://schemas.openxmlformats.org/officeDocument/2006/relationships/image" Target="../media/image292.emf"/><Relationship Id="rId7" Type="http://schemas.openxmlformats.org/officeDocument/2006/relationships/image" Target="../media/image294.emf"/><Relationship Id="rId12" Type="http://schemas.openxmlformats.org/officeDocument/2006/relationships/customXml" Target="../ink/ink18.xml"/><Relationship Id="rId17" Type="http://schemas.openxmlformats.org/officeDocument/2006/relationships/image" Target="../media/image299.emf"/><Relationship Id="rId2" Type="http://schemas.openxmlformats.org/officeDocument/2006/relationships/customXml" Target="../ink/ink13.xml"/><Relationship Id="rId16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296.emf"/><Relationship Id="rId5" Type="http://schemas.openxmlformats.org/officeDocument/2006/relationships/image" Target="../media/image293.emf"/><Relationship Id="rId15" Type="http://schemas.openxmlformats.org/officeDocument/2006/relationships/image" Target="../media/image298.emf"/><Relationship Id="rId10" Type="http://schemas.openxmlformats.org/officeDocument/2006/relationships/customXml" Target="../ink/ink17.xml"/><Relationship Id="rId19" Type="http://schemas.openxmlformats.org/officeDocument/2006/relationships/image" Target="../media/image300.emf"/><Relationship Id="rId4" Type="http://schemas.openxmlformats.org/officeDocument/2006/relationships/customXml" Target="../ink/ink14.xml"/><Relationship Id="rId9" Type="http://schemas.openxmlformats.org/officeDocument/2006/relationships/image" Target="../media/image295.emf"/><Relationship Id="rId14" Type="http://schemas.openxmlformats.org/officeDocument/2006/relationships/customXml" Target="../ink/ink19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customXml" Target="../ink/ink27.xml"/><Relationship Id="rId3" Type="http://schemas.openxmlformats.org/officeDocument/2006/relationships/oleObject" Target="../embeddings/oleObject1.bin"/><Relationship Id="rId7" Type="http://schemas.openxmlformats.org/officeDocument/2006/relationships/customXml" Target="../ink/ink22.xml"/><Relationship Id="rId12" Type="http://schemas.openxmlformats.org/officeDocument/2006/relationships/customXml" Target="../ink/ink24.xml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11" Type="http://schemas.openxmlformats.org/officeDocument/2006/relationships/image" Target="../media/image46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48.png"/><Relationship Id="rId10" Type="http://schemas.openxmlformats.org/officeDocument/2006/relationships/customXml" Target="../ink/ink23.xml"/><Relationship Id="rId19" Type="http://schemas.openxmlformats.org/officeDocument/2006/relationships/image" Target="../media/image50.png"/><Relationship Id="rId4" Type="http://schemas.openxmlformats.org/officeDocument/2006/relationships/image" Target="../media/image7.wmf"/><Relationship Id="rId9" Type="http://schemas.openxmlformats.org/officeDocument/2006/relationships/image" Target="../media/image45.png"/><Relationship Id="rId14" Type="http://schemas.openxmlformats.org/officeDocument/2006/relationships/customXml" Target="../ink/ink2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13" Type="http://schemas.openxmlformats.org/officeDocument/2006/relationships/image" Target="../media/image308.emf"/><Relationship Id="rId18" Type="http://schemas.openxmlformats.org/officeDocument/2006/relationships/customXml" Target="../ink/ink36.xml"/><Relationship Id="rId26" Type="http://schemas.openxmlformats.org/officeDocument/2006/relationships/customXml" Target="../ink/ink40.xml"/><Relationship Id="rId3" Type="http://schemas.openxmlformats.org/officeDocument/2006/relationships/image" Target="../media/image303.emf"/><Relationship Id="rId21" Type="http://schemas.openxmlformats.org/officeDocument/2006/relationships/image" Target="../media/image312.emf"/><Relationship Id="rId7" Type="http://schemas.openxmlformats.org/officeDocument/2006/relationships/image" Target="../media/image305.emf"/><Relationship Id="rId12" Type="http://schemas.openxmlformats.org/officeDocument/2006/relationships/customXml" Target="../ink/ink33.xml"/><Relationship Id="rId17" Type="http://schemas.openxmlformats.org/officeDocument/2006/relationships/image" Target="../media/image310.emf"/><Relationship Id="rId25" Type="http://schemas.openxmlformats.org/officeDocument/2006/relationships/image" Target="../media/image314.emf"/><Relationship Id="rId2" Type="http://schemas.openxmlformats.org/officeDocument/2006/relationships/customXml" Target="../ink/ink28.xml"/><Relationship Id="rId16" Type="http://schemas.openxmlformats.org/officeDocument/2006/relationships/customXml" Target="../ink/ink35.xml"/><Relationship Id="rId20" Type="http://schemas.openxmlformats.org/officeDocument/2006/relationships/customXml" Target="../ink/ink37.xml"/><Relationship Id="rId29" Type="http://schemas.openxmlformats.org/officeDocument/2006/relationships/image" Target="../media/image316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.xml"/><Relationship Id="rId11" Type="http://schemas.openxmlformats.org/officeDocument/2006/relationships/image" Target="../media/image307.emf"/><Relationship Id="rId24" Type="http://schemas.openxmlformats.org/officeDocument/2006/relationships/customXml" Target="../ink/ink39.xml"/><Relationship Id="rId5" Type="http://schemas.openxmlformats.org/officeDocument/2006/relationships/image" Target="../media/image304.emf"/><Relationship Id="rId15" Type="http://schemas.openxmlformats.org/officeDocument/2006/relationships/image" Target="../media/image309.emf"/><Relationship Id="rId23" Type="http://schemas.openxmlformats.org/officeDocument/2006/relationships/image" Target="../media/image313.emf"/><Relationship Id="rId28" Type="http://schemas.openxmlformats.org/officeDocument/2006/relationships/customXml" Target="../ink/ink41.xml"/><Relationship Id="rId10" Type="http://schemas.openxmlformats.org/officeDocument/2006/relationships/customXml" Target="../ink/ink32.xml"/><Relationship Id="rId19" Type="http://schemas.openxmlformats.org/officeDocument/2006/relationships/image" Target="../media/image311.emf"/><Relationship Id="rId31" Type="http://schemas.openxmlformats.org/officeDocument/2006/relationships/image" Target="../media/image317.emf"/><Relationship Id="rId4" Type="http://schemas.openxmlformats.org/officeDocument/2006/relationships/customXml" Target="../ink/ink29.xml"/><Relationship Id="rId9" Type="http://schemas.openxmlformats.org/officeDocument/2006/relationships/image" Target="../media/image306.emf"/><Relationship Id="rId14" Type="http://schemas.openxmlformats.org/officeDocument/2006/relationships/customXml" Target="../ink/ink34.xml"/><Relationship Id="rId22" Type="http://schemas.openxmlformats.org/officeDocument/2006/relationships/customXml" Target="../ink/ink38.xml"/><Relationship Id="rId27" Type="http://schemas.openxmlformats.org/officeDocument/2006/relationships/image" Target="../media/image315.emf"/><Relationship Id="rId30" Type="http://schemas.openxmlformats.org/officeDocument/2006/relationships/customXml" Target="../ink/ink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.xml"/><Relationship Id="rId13" Type="http://schemas.openxmlformats.org/officeDocument/2006/relationships/image" Target="../media/image15.emf"/><Relationship Id="rId18" Type="http://schemas.openxmlformats.org/officeDocument/2006/relationships/customXml" Target="../ink/ink52.xml"/><Relationship Id="rId3" Type="http://schemas.openxmlformats.org/officeDocument/2006/relationships/image" Target="../media/image10.emf"/><Relationship Id="rId21" Type="http://schemas.openxmlformats.org/officeDocument/2006/relationships/image" Target="../media/image19.emf"/><Relationship Id="rId7" Type="http://schemas.openxmlformats.org/officeDocument/2006/relationships/image" Target="../media/image12.emf"/><Relationship Id="rId12" Type="http://schemas.openxmlformats.org/officeDocument/2006/relationships/customXml" Target="../ink/ink49.xml"/><Relationship Id="rId17" Type="http://schemas.openxmlformats.org/officeDocument/2006/relationships/image" Target="../media/image17.emf"/><Relationship Id="rId2" Type="http://schemas.openxmlformats.org/officeDocument/2006/relationships/customXml" Target="../ink/ink44.xml"/><Relationship Id="rId16" Type="http://schemas.openxmlformats.org/officeDocument/2006/relationships/customXml" Target="../ink/ink51.xml"/><Relationship Id="rId20" Type="http://schemas.openxmlformats.org/officeDocument/2006/relationships/customXml" Target="../ink/ink5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6.xml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5" Type="http://schemas.openxmlformats.org/officeDocument/2006/relationships/image" Target="../media/image16.emf"/><Relationship Id="rId23" Type="http://schemas.openxmlformats.org/officeDocument/2006/relationships/image" Target="../media/image20.emf"/><Relationship Id="rId10" Type="http://schemas.openxmlformats.org/officeDocument/2006/relationships/customXml" Target="../ink/ink48.xml"/><Relationship Id="rId19" Type="http://schemas.openxmlformats.org/officeDocument/2006/relationships/image" Target="../media/image18.emf"/><Relationship Id="rId4" Type="http://schemas.openxmlformats.org/officeDocument/2006/relationships/customXml" Target="../ink/ink45.xml"/><Relationship Id="rId9" Type="http://schemas.openxmlformats.org/officeDocument/2006/relationships/image" Target="../media/image13.emf"/><Relationship Id="rId14" Type="http://schemas.openxmlformats.org/officeDocument/2006/relationships/customXml" Target="../ink/ink50.xml"/><Relationship Id="rId22" Type="http://schemas.openxmlformats.org/officeDocument/2006/relationships/customXml" Target="../ink/ink54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8" Type="http://schemas.openxmlformats.org/officeDocument/2006/relationships/customXml" Target="../ink/ink63.xml"/><Relationship Id="rId26" Type="http://schemas.openxmlformats.org/officeDocument/2006/relationships/customXml" Target="../ink/ink67.xml"/><Relationship Id="rId3" Type="http://schemas.openxmlformats.org/officeDocument/2006/relationships/image" Target="../media/image51.png"/><Relationship Id="rId21" Type="http://schemas.openxmlformats.org/officeDocument/2006/relationships/image" Target="../media/image60.png"/><Relationship Id="rId7" Type="http://schemas.openxmlformats.org/officeDocument/2006/relationships/image" Target="../media/image53.png"/><Relationship Id="rId12" Type="http://schemas.openxmlformats.org/officeDocument/2006/relationships/customXml" Target="../ink/ink60.xml"/><Relationship Id="rId17" Type="http://schemas.openxmlformats.org/officeDocument/2006/relationships/image" Target="../media/image58.png"/><Relationship Id="rId25" Type="http://schemas.openxmlformats.org/officeDocument/2006/relationships/image" Target="../media/image62.png"/><Relationship Id="rId33" Type="http://schemas.openxmlformats.org/officeDocument/2006/relationships/image" Target="../media/image66.png"/><Relationship Id="rId2" Type="http://schemas.openxmlformats.org/officeDocument/2006/relationships/customXml" Target="../ink/ink55.xml"/><Relationship Id="rId16" Type="http://schemas.openxmlformats.org/officeDocument/2006/relationships/customXml" Target="../ink/ink62.xml"/><Relationship Id="rId20" Type="http://schemas.openxmlformats.org/officeDocument/2006/relationships/customXml" Target="../ink/ink64.xml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7.xml"/><Relationship Id="rId11" Type="http://schemas.openxmlformats.org/officeDocument/2006/relationships/image" Target="../media/image55.png"/><Relationship Id="rId24" Type="http://schemas.openxmlformats.org/officeDocument/2006/relationships/customXml" Target="../ink/ink66.xml"/><Relationship Id="rId32" Type="http://schemas.openxmlformats.org/officeDocument/2006/relationships/customXml" Target="../ink/ink70.xml"/><Relationship Id="rId5" Type="http://schemas.openxmlformats.org/officeDocument/2006/relationships/image" Target="../media/image52.png"/><Relationship Id="rId15" Type="http://schemas.openxmlformats.org/officeDocument/2006/relationships/image" Target="../media/image57.png"/><Relationship Id="rId23" Type="http://schemas.openxmlformats.org/officeDocument/2006/relationships/image" Target="../media/image61.png"/><Relationship Id="rId28" Type="http://schemas.openxmlformats.org/officeDocument/2006/relationships/customXml" Target="../ink/ink68.xml"/><Relationship Id="rId10" Type="http://schemas.openxmlformats.org/officeDocument/2006/relationships/customXml" Target="../ink/ink59.xml"/><Relationship Id="rId19" Type="http://schemas.openxmlformats.org/officeDocument/2006/relationships/image" Target="../media/image59.png"/><Relationship Id="rId31" Type="http://schemas.openxmlformats.org/officeDocument/2006/relationships/image" Target="../media/image65.png"/><Relationship Id="rId4" Type="http://schemas.openxmlformats.org/officeDocument/2006/relationships/customXml" Target="../ink/ink56.xml"/><Relationship Id="rId9" Type="http://schemas.openxmlformats.org/officeDocument/2006/relationships/image" Target="../media/image54.png"/><Relationship Id="rId14" Type="http://schemas.openxmlformats.org/officeDocument/2006/relationships/customXml" Target="../ink/ink61.xml"/><Relationship Id="rId22" Type="http://schemas.openxmlformats.org/officeDocument/2006/relationships/customXml" Target="../ink/ink65.xml"/><Relationship Id="rId27" Type="http://schemas.openxmlformats.org/officeDocument/2006/relationships/image" Target="../media/image63.png"/><Relationship Id="rId30" Type="http://schemas.openxmlformats.org/officeDocument/2006/relationships/customXml" Target="../ink/ink69.xml"/><Relationship Id="rId8" Type="http://schemas.openxmlformats.org/officeDocument/2006/relationships/customXml" Target="../ink/ink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NULL"/><Relationship Id="rId4" Type="http://schemas.openxmlformats.org/officeDocument/2006/relationships/customXml" Target="../ink/ink3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png"/><Relationship Id="rId18" Type="http://schemas.openxmlformats.org/officeDocument/2006/relationships/customXml" Target="../ink/ink79.xml"/><Relationship Id="rId26" Type="http://schemas.openxmlformats.org/officeDocument/2006/relationships/customXml" Target="../ink/ink83.xml"/><Relationship Id="rId39" Type="http://schemas.openxmlformats.org/officeDocument/2006/relationships/image" Target="../media/image85.png"/><Relationship Id="rId21" Type="http://schemas.openxmlformats.org/officeDocument/2006/relationships/image" Target="../media/image76.png"/><Relationship Id="rId34" Type="http://schemas.openxmlformats.org/officeDocument/2006/relationships/customXml" Target="../ink/ink87.xml"/><Relationship Id="rId42" Type="http://schemas.openxmlformats.org/officeDocument/2006/relationships/customXml" Target="../ink/ink91.xml"/><Relationship Id="rId7" Type="http://schemas.openxmlformats.org/officeDocument/2006/relationships/image" Target="../media/image69.png"/><Relationship Id="rId2" Type="http://schemas.openxmlformats.org/officeDocument/2006/relationships/customXml" Target="../ink/ink71.xml"/><Relationship Id="rId16" Type="http://schemas.openxmlformats.org/officeDocument/2006/relationships/customXml" Target="../ink/ink78.xml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3.xml"/><Relationship Id="rId11" Type="http://schemas.openxmlformats.org/officeDocument/2006/relationships/image" Target="../media/image71.png"/><Relationship Id="rId24" Type="http://schemas.openxmlformats.org/officeDocument/2006/relationships/customXml" Target="../ink/ink82.xml"/><Relationship Id="rId32" Type="http://schemas.openxmlformats.org/officeDocument/2006/relationships/customXml" Target="../ink/ink86.xml"/><Relationship Id="rId37" Type="http://schemas.openxmlformats.org/officeDocument/2006/relationships/image" Target="../media/image84.png"/><Relationship Id="rId40" Type="http://schemas.openxmlformats.org/officeDocument/2006/relationships/customXml" Target="../ink/ink90.xml"/><Relationship Id="rId45" Type="http://schemas.openxmlformats.org/officeDocument/2006/relationships/image" Target="../media/image88.png"/><Relationship Id="rId5" Type="http://schemas.openxmlformats.org/officeDocument/2006/relationships/image" Target="../media/image68.png"/><Relationship Id="rId15" Type="http://schemas.openxmlformats.org/officeDocument/2006/relationships/image" Target="../media/image73.png"/><Relationship Id="rId23" Type="http://schemas.openxmlformats.org/officeDocument/2006/relationships/image" Target="../media/image77.png"/><Relationship Id="rId28" Type="http://schemas.openxmlformats.org/officeDocument/2006/relationships/customXml" Target="../ink/ink84.xml"/><Relationship Id="rId36" Type="http://schemas.openxmlformats.org/officeDocument/2006/relationships/customXml" Target="../ink/ink88.xml"/><Relationship Id="rId10" Type="http://schemas.openxmlformats.org/officeDocument/2006/relationships/customXml" Target="../ink/ink75.xml"/><Relationship Id="rId19" Type="http://schemas.openxmlformats.org/officeDocument/2006/relationships/image" Target="../media/image75.png"/><Relationship Id="rId31" Type="http://schemas.openxmlformats.org/officeDocument/2006/relationships/image" Target="../media/image81.png"/><Relationship Id="rId44" Type="http://schemas.openxmlformats.org/officeDocument/2006/relationships/customXml" Target="../ink/ink92.xml"/><Relationship Id="rId4" Type="http://schemas.openxmlformats.org/officeDocument/2006/relationships/customXml" Target="../ink/ink72.xml"/><Relationship Id="rId9" Type="http://schemas.openxmlformats.org/officeDocument/2006/relationships/image" Target="../media/image70.png"/><Relationship Id="rId14" Type="http://schemas.openxmlformats.org/officeDocument/2006/relationships/customXml" Target="../ink/ink77.xml"/><Relationship Id="rId22" Type="http://schemas.openxmlformats.org/officeDocument/2006/relationships/customXml" Target="../ink/ink81.xml"/><Relationship Id="rId27" Type="http://schemas.openxmlformats.org/officeDocument/2006/relationships/image" Target="../media/image79.png"/><Relationship Id="rId30" Type="http://schemas.openxmlformats.org/officeDocument/2006/relationships/customXml" Target="../ink/ink85.xml"/><Relationship Id="rId35" Type="http://schemas.openxmlformats.org/officeDocument/2006/relationships/image" Target="../media/image83.png"/><Relationship Id="rId43" Type="http://schemas.openxmlformats.org/officeDocument/2006/relationships/image" Target="../media/image87.png"/><Relationship Id="rId8" Type="http://schemas.openxmlformats.org/officeDocument/2006/relationships/customXml" Target="../ink/ink74.xml"/><Relationship Id="rId3" Type="http://schemas.openxmlformats.org/officeDocument/2006/relationships/image" Target="../media/image67.png"/><Relationship Id="rId12" Type="http://schemas.openxmlformats.org/officeDocument/2006/relationships/customXml" Target="../ink/ink76.xml"/><Relationship Id="rId17" Type="http://schemas.openxmlformats.org/officeDocument/2006/relationships/image" Target="../media/image74.png"/><Relationship Id="rId25" Type="http://schemas.openxmlformats.org/officeDocument/2006/relationships/image" Target="../media/image78.png"/><Relationship Id="rId33" Type="http://schemas.openxmlformats.org/officeDocument/2006/relationships/image" Target="../media/image82.png"/><Relationship Id="rId38" Type="http://schemas.openxmlformats.org/officeDocument/2006/relationships/customXml" Target="../ink/ink89.xml"/><Relationship Id="rId20" Type="http://schemas.openxmlformats.org/officeDocument/2006/relationships/customXml" Target="../ink/ink80.xml"/><Relationship Id="rId41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customXml" Target="../ink/ink9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customXml" Target="../ink/ink9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emf"/><Relationship Id="rId18" Type="http://schemas.openxmlformats.org/officeDocument/2006/relationships/customXml" Target="../ink/ink103.xml"/><Relationship Id="rId26" Type="http://schemas.openxmlformats.org/officeDocument/2006/relationships/customXml" Target="../ink/ink107.xml"/><Relationship Id="rId39" Type="http://schemas.openxmlformats.org/officeDocument/2006/relationships/image" Target="../media/image41.emf"/><Relationship Id="rId21" Type="http://schemas.openxmlformats.org/officeDocument/2006/relationships/image" Target="../media/image32.emf"/><Relationship Id="rId34" Type="http://schemas.openxmlformats.org/officeDocument/2006/relationships/customXml" Target="../ink/ink111.xml"/><Relationship Id="rId42" Type="http://schemas.openxmlformats.org/officeDocument/2006/relationships/customXml" Target="../ink/ink115.xml"/><Relationship Id="rId47" Type="http://schemas.openxmlformats.org/officeDocument/2006/relationships/image" Target="../media/image45.emf"/><Relationship Id="rId50" Type="http://schemas.openxmlformats.org/officeDocument/2006/relationships/customXml" Target="../ink/ink119.xml"/><Relationship Id="rId55" Type="http://schemas.openxmlformats.org/officeDocument/2006/relationships/image" Target="../media/image49.emf"/><Relationship Id="rId7" Type="http://schemas.openxmlformats.org/officeDocument/2006/relationships/image" Target="../media/image25.emf"/><Relationship Id="rId2" Type="http://schemas.openxmlformats.org/officeDocument/2006/relationships/customXml" Target="../ink/ink95.xml"/><Relationship Id="rId16" Type="http://schemas.openxmlformats.org/officeDocument/2006/relationships/customXml" Target="../ink/ink102.xml"/><Relationship Id="rId29" Type="http://schemas.openxmlformats.org/officeDocument/2006/relationships/image" Target="../media/image36.emf"/><Relationship Id="rId11" Type="http://schemas.openxmlformats.org/officeDocument/2006/relationships/image" Target="../media/image27.emf"/><Relationship Id="rId24" Type="http://schemas.openxmlformats.org/officeDocument/2006/relationships/customXml" Target="../ink/ink106.xml"/><Relationship Id="rId32" Type="http://schemas.openxmlformats.org/officeDocument/2006/relationships/customXml" Target="../ink/ink110.xml"/><Relationship Id="rId37" Type="http://schemas.openxmlformats.org/officeDocument/2006/relationships/image" Target="../media/image40.emf"/><Relationship Id="rId40" Type="http://schemas.openxmlformats.org/officeDocument/2006/relationships/customXml" Target="../ink/ink114.xml"/><Relationship Id="rId45" Type="http://schemas.openxmlformats.org/officeDocument/2006/relationships/image" Target="../media/image44.emf"/><Relationship Id="rId53" Type="http://schemas.openxmlformats.org/officeDocument/2006/relationships/image" Target="../media/image48.emf"/><Relationship Id="rId58" Type="http://schemas.openxmlformats.org/officeDocument/2006/relationships/customXml" Target="../ink/ink123.xml"/><Relationship Id="rId5" Type="http://schemas.openxmlformats.org/officeDocument/2006/relationships/image" Target="../media/image24.emf"/><Relationship Id="rId61" Type="http://schemas.openxmlformats.org/officeDocument/2006/relationships/image" Target="../media/image52.emf"/><Relationship Id="rId19" Type="http://schemas.openxmlformats.org/officeDocument/2006/relationships/image" Target="../media/image31.emf"/><Relationship Id="rId14" Type="http://schemas.openxmlformats.org/officeDocument/2006/relationships/customXml" Target="../ink/ink101.xml"/><Relationship Id="rId22" Type="http://schemas.openxmlformats.org/officeDocument/2006/relationships/customXml" Target="../ink/ink105.xml"/><Relationship Id="rId27" Type="http://schemas.openxmlformats.org/officeDocument/2006/relationships/image" Target="../media/image35.emf"/><Relationship Id="rId30" Type="http://schemas.openxmlformats.org/officeDocument/2006/relationships/customXml" Target="../ink/ink109.xml"/><Relationship Id="rId35" Type="http://schemas.openxmlformats.org/officeDocument/2006/relationships/image" Target="../media/image39.emf"/><Relationship Id="rId43" Type="http://schemas.openxmlformats.org/officeDocument/2006/relationships/image" Target="../media/image43.emf"/><Relationship Id="rId48" Type="http://schemas.openxmlformats.org/officeDocument/2006/relationships/customXml" Target="../ink/ink118.xml"/><Relationship Id="rId56" Type="http://schemas.openxmlformats.org/officeDocument/2006/relationships/customXml" Target="../ink/ink122.xml"/><Relationship Id="rId8" Type="http://schemas.openxmlformats.org/officeDocument/2006/relationships/customXml" Target="../ink/ink98.xml"/><Relationship Id="rId51" Type="http://schemas.openxmlformats.org/officeDocument/2006/relationships/image" Target="../media/image47.emf"/><Relationship Id="rId3" Type="http://schemas.openxmlformats.org/officeDocument/2006/relationships/image" Target="../media/image23.emf"/><Relationship Id="rId12" Type="http://schemas.openxmlformats.org/officeDocument/2006/relationships/customXml" Target="../ink/ink100.xml"/><Relationship Id="rId17" Type="http://schemas.openxmlformats.org/officeDocument/2006/relationships/image" Target="../media/image30.emf"/><Relationship Id="rId25" Type="http://schemas.openxmlformats.org/officeDocument/2006/relationships/image" Target="../media/image34.emf"/><Relationship Id="rId33" Type="http://schemas.openxmlformats.org/officeDocument/2006/relationships/image" Target="../media/image38.emf"/><Relationship Id="rId38" Type="http://schemas.openxmlformats.org/officeDocument/2006/relationships/customXml" Target="../ink/ink113.xml"/><Relationship Id="rId46" Type="http://schemas.openxmlformats.org/officeDocument/2006/relationships/customXml" Target="../ink/ink117.xml"/><Relationship Id="rId59" Type="http://schemas.openxmlformats.org/officeDocument/2006/relationships/image" Target="../media/image51.emf"/><Relationship Id="rId20" Type="http://schemas.openxmlformats.org/officeDocument/2006/relationships/customXml" Target="../ink/ink104.xml"/><Relationship Id="rId41" Type="http://schemas.openxmlformats.org/officeDocument/2006/relationships/image" Target="../media/image42.emf"/><Relationship Id="rId54" Type="http://schemas.openxmlformats.org/officeDocument/2006/relationships/customXml" Target="../ink/ink12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7.xml"/><Relationship Id="rId15" Type="http://schemas.openxmlformats.org/officeDocument/2006/relationships/image" Target="../media/image29.emf"/><Relationship Id="rId23" Type="http://schemas.openxmlformats.org/officeDocument/2006/relationships/image" Target="../media/image33.emf"/><Relationship Id="rId28" Type="http://schemas.openxmlformats.org/officeDocument/2006/relationships/customXml" Target="../ink/ink108.xml"/><Relationship Id="rId36" Type="http://schemas.openxmlformats.org/officeDocument/2006/relationships/customXml" Target="../ink/ink112.xml"/><Relationship Id="rId49" Type="http://schemas.openxmlformats.org/officeDocument/2006/relationships/image" Target="../media/image46.emf"/><Relationship Id="rId57" Type="http://schemas.openxmlformats.org/officeDocument/2006/relationships/image" Target="../media/image50.emf"/><Relationship Id="rId10" Type="http://schemas.openxmlformats.org/officeDocument/2006/relationships/customXml" Target="../ink/ink99.xml"/><Relationship Id="rId31" Type="http://schemas.openxmlformats.org/officeDocument/2006/relationships/image" Target="../media/image37.emf"/><Relationship Id="rId44" Type="http://schemas.openxmlformats.org/officeDocument/2006/relationships/customXml" Target="../ink/ink116.xml"/><Relationship Id="rId52" Type="http://schemas.openxmlformats.org/officeDocument/2006/relationships/customXml" Target="../ink/ink120.xml"/><Relationship Id="rId60" Type="http://schemas.openxmlformats.org/officeDocument/2006/relationships/customXml" Target="../ink/ink124.xml"/><Relationship Id="rId4" Type="http://schemas.openxmlformats.org/officeDocument/2006/relationships/customXml" Target="../ink/ink96.xml"/><Relationship Id="rId9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8.xml"/><Relationship Id="rId13" Type="http://schemas.openxmlformats.org/officeDocument/2006/relationships/image" Target="../media/image98.png"/><Relationship Id="rId18" Type="http://schemas.openxmlformats.org/officeDocument/2006/relationships/customXml" Target="../ink/ink133.xml"/><Relationship Id="rId3" Type="http://schemas.openxmlformats.org/officeDocument/2006/relationships/image" Target="../media/image93.png"/><Relationship Id="rId21" Type="http://schemas.openxmlformats.org/officeDocument/2006/relationships/image" Target="../media/image102.png"/><Relationship Id="rId7" Type="http://schemas.openxmlformats.org/officeDocument/2006/relationships/image" Target="../media/image95.png"/><Relationship Id="rId12" Type="http://schemas.openxmlformats.org/officeDocument/2006/relationships/customXml" Target="../ink/ink130.xml"/><Relationship Id="rId17" Type="http://schemas.openxmlformats.org/officeDocument/2006/relationships/image" Target="../media/image100.png"/><Relationship Id="rId25" Type="http://schemas.openxmlformats.org/officeDocument/2006/relationships/image" Target="../media/image104.png"/><Relationship Id="rId2" Type="http://schemas.openxmlformats.org/officeDocument/2006/relationships/customXml" Target="../ink/ink125.xml"/><Relationship Id="rId16" Type="http://schemas.openxmlformats.org/officeDocument/2006/relationships/customXml" Target="../ink/ink132.xml"/><Relationship Id="rId20" Type="http://schemas.openxmlformats.org/officeDocument/2006/relationships/customXml" Target="../ink/ink13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7.xml"/><Relationship Id="rId11" Type="http://schemas.openxmlformats.org/officeDocument/2006/relationships/image" Target="../media/image97.png"/><Relationship Id="rId24" Type="http://schemas.openxmlformats.org/officeDocument/2006/relationships/customXml" Target="../ink/ink136.xml"/><Relationship Id="rId5" Type="http://schemas.openxmlformats.org/officeDocument/2006/relationships/image" Target="../media/image94.png"/><Relationship Id="rId15" Type="http://schemas.openxmlformats.org/officeDocument/2006/relationships/image" Target="../media/image99.png"/><Relationship Id="rId23" Type="http://schemas.openxmlformats.org/officeDocument/2006/relationships/image" Target="../media/image103.png"/><Relationship Id="rId10" Type="http://schemas.openxmlformats.org/officeDocument/2006/relationships/customXml" Target="../ink/ink129.xml"/><Relationship Id="rId19" Type="http://schemas.openxmlformats.org/officeDocument/2006/relationships/image" Target="../media/image101.png"/><Relationship Id="rId4" Type="http://schemas.openxmlformats.org/officeDocument/2006/relationships/customXml" Target="../ink/ink126.xml"/><Relationship Id="rId9" Type="http://schemas.openxmlformats.org/officeDocument/2006/relationships/image" Target="../media/image96.png"/><Relationship Id="rId14" Type="http://schemas.openxmlformats.org/officeDocument/2006/relationships/customXml" Target="../ink/ink131.xml"/><Relationship Id="rId22" Type="http://schemas.openxmlformats.org/officeDocument/2006/relationships/customXml" Target="../ink/ink1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emf"/><Relationship Id="rId3" Type="http://schemas.openxmlformats.org/officeDocument/2006/relationships/image" Target="../media/image11.wmf"/><Relationship Id="rId12" Type="http://schemas.openxmlformats.org/officeDocument/2006/relationships/image" Target="../media/image324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7.xml"/><Relationship Id="rId11" Type="http://schemas.openxmlformats.org/officeDocument/2006/relationships/customXml" Target="../ink/ink139.xml"/><Relationship Id="rId5" Type="http://schemas.openxmlformats.org/officeDocument/2006/relationships/image" Target="../media/image12.wmf"/><Relationship Id="rId10" Type="http://schemas.openxmlformats.org/officeDocument/2006/relationships/image" Target="../media/image323.emf"/><Relationship Id="rId4" Type="http://schemas.openxmlformats.org/officeDocument/2006/relationships/oleObject" Target="../embeddings/oleObject6.bin"/><Relationship Id="rId9" Type="http://schemas.openxmlformats.org/officeDocument/2006/relationships/customXml" Target="../ink/ink13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3.xml"/><Relationship Id="rId13" Type="http://schemas.openxmlformats.org/officeDocument/2006/relationships/image" Target="../media/image330.emf"/><Relationship Id="rId3" Type="http://schemas.openxmlformats.org/officeDocument/2006/relationships/image" Target="../media/image325.emf"/><Relationship Id="rId7" Type="http://schemas.openxmlformats.org/officeDocument/2006/relationships/image" Target="../media/image327.emf"/><Relationship Id="rId12" Type="http://schemas.openxmlformats.org/officeDocument/2006/relationships/customXml" Target="../ink/ink145.xml"/><Relationship Id="rId17" Type="http://schemas.openxmlformats.org/officeDocument/2006/relationships/image" Target="../media/image332.emf"/><Relationship Id="rId2" Type="http://schemas.openxmlformats.org/officeDocument/2006/relationships/customXml" Target="../ink/ink140.xml"/><Relationship Id="rId16" Type="http://schemas.openxmlformats.org/officeDocument/2006/relationships/customXml" Target="../ink/ink14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2.xml"/><Relationship Id="rId11" Type="http://schemas.openxmlformats.org/officeDocument/2006/relationships/image" Target="../media/image329.emf"/><Relationship Id="rId5" Type="http://schemas.openxmlformats.org/officeDocument/2006/relationships/image" Target="../media/image326.emf"/><Relationship Id="rId15" Type="http://schemas.openxmlformats.org/officeDocument/2006/relationships/image" Target="../media/image331.emf"/><Relationship Id="rId10" Type="http://schemas.openxmlformats.org/officeDocument/2006/relationships/customXml" Target="../ink/ink144.xml"/><Relationship Id="rId4" Type="http://schemas.openxmlformats.org/officeDocument/2006/relationships/customXml" Target="../ink/ink141.xml"/><Relationship Id="rId9" Type="http://schemas.openxmlformats.org/officeDocument/2006/relationships/image" Target="../media/image328.emf"/><Relationship Id="rId14" Type="http://schemas.openxmlformats.org/officeDocument/2006/relationships/customXml" Target="../ink/ink1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9.emf"/><Relationship Id="rId13" Type="http://schemas.openxmlformats.org/officeDocument/2006/relationships/customXml" Target="../ink/ink151.xml"/><Relationship Id="rId3" Type="http://schemas.openxmlformats.org/officeDocument/2006/relationships/image" Target="../media/image17.wmf"/><Relationship Id="rId12" Type="http://schemas.openxmlformats.org/officeDocument/2006/relationships/image" Target="../media/image341.emf"/><Relationship Id="rId2" Type="http://schemas.openxmlformats.org/officeDocument/2006/relationships/oleObject" Target="../embeddings/oleObject7.bin"/><Relationship Id="rId16" Type="http://schemas.openxmlformats.org/officeDocument/2006/relationships/image" Target="../media/image343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8.xml"/><Relationship Id="rId11" Type="http://schemas.openxmlformats.org/officeDocument/2006/relationships/customXml" Target="../ink/ink150.xml"/><Relationship Id="rId5" Type="http://schemas.openxmlformats.org/officeDocument/2006/relationships/image" Target="../media/image18.wmf"/><Relationship Id="rId15" Type="http://schemas.openxmlformats.org/officeDocument/2006/relationships/customXml" Target="../ink/ink152.xml"/><Relationship Id="rId10" Type="http://schemas.openxmlformats.org/officeDocument/2006/relationships/image" Target="../media/image340.emf"/><Relationship Id="rId4" Type="http://schemas.openxmlformats.org/officeDocument/2006/relationships/oleObject" Target="../embeddings/oleObject8.bin"/><Relationship Id="rId9" Type="http://schemas.openxmlformats.org/officeDocument/2006/relationships/customXml" Target="../ink/ink149.xml"/><Relationship Id="rId14" Type="http://schemas.openxmlformats.org/officeDocument/2006/relationships/image" Target="../media/image34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customXml" Target="../ink/ink9.xml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3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6.emf"/><Relationship Id="rId3" Type="http://schemas.openxmlformats.org/officeDocument/2006/relationships/image" Target="../media/image19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3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0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9.emf"/><Relationship Id="rId5" Type="http://schemas.openxmlformats.org/officeDocument/2006/relationships/customXml" Target="../ink/ink155.xml"/><Relationship Id="rId4" Type="http://schemas.openxmlformats.org/officeDocument/2006/relationships/image" Target="../media/image348.emf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5.emf"/><Relationship Id="rId18" Type="http://schemas.openxmlformats.org/officeDocument/2006/relationships/customXml" Target="../ink/ink164.xml"/><Relationship Id="rId26" Type="http://schemas.openxmlformats.org/officeDocument/2006/relationships/customXml" Target="../ink/ink168.xml"/><Relationship Id="rId39" Type="http://schemas.openxmlformats.org/officeDocument/2006/relationships/image" Target="../media/image368.emf"/><Relationship Id="rId21" Type="http://schemas.openxmlformats.org/officeDocument/2006/relationships/image" Target="../media/image359.emf"/><Relationship Id="rId34" Type="http://schemas.openxmlformats.org/officeDocument/2006/relationships/customXml" Target="../ink/ink172.xml"/><Relationship Id="rId42" Type="http://schemas.openxmlformats.org/officeDocument/2006/relationships/customXml" Target="../ink/ink176.xml"/><Relationship Id="rId47" Type="http://schemas.openxmlformats.org/officeDocument/2006/relationships/image" Target="../media/image372.emf"/><Relationship Id="rId7" Type="http://schemas.openxmlformats.org/officeDocument/2006/relationships/image" Target="../media/image352.emf"/><Relationship Id="rId2" Type="http://schemas.openxmlformats.org/officeDocument/2006/relationships/customXml" Target="../ink/ink156.xml"/><Relationship Id="rId16" Type="http://schemas.openxmlformats.org/officeDocument/2006/relationships/customXml" Target="../ink/ink163.xml"/><Relationship Id="rId29" Type="http://schemas.openxmlformats.org/officeDocument/2006/relationships/image" Target="../media/image363.emf"/><Relationship Id="rId11" Type="http://schemas.openxmlformats.org/officeDocument/2006/relationships/image" Target="../media/image354.emf"/><Relationship Id="rId24" Type="http://schemas.openxmlformats.org/officeDocument/2006/relationships/customXml" Target="../ink/ink167.xml"/><Relationship Id="rId32" Type="http://schemas.openxmlformats.org/officeDocument/2006/relationships/customXml" Target="../ink/ink171.xml"/><Relationship Id="rId37" Type="http://schemas.openxmlformats.org/officeDocument/2006/relationships/image" Target="../media/image367.emf"/><Relationship Id="rId40" Type="http://schemas.openxmlformats.org/officeDocument/2006/relationships/customXml" Target="../ink/ink175.xml"/><Relationship Id="rId45" Type="http://schemas.openxmlformats.org/officeDocument/2006/relationships/image" Target="../media/image371.emf"/><Relationship Id="rId5" Type="http://schemas.openxmlformats.org/officeDocument/2006/relationships/image" Target="../media/image351.emf"/><Relationship Id="rId15" Type="http://schemas.openxmlformats.org/officeDocument/2006/relationships/image" Target="../media/image356.emf"/><Relationship Id="rId23" Type="http://schemas.openxmlformats.org/officeDocument/2006/relationships/image" Target="../media/image360.emf"/><Relationship Id="rId28" Type="http://schemas.openxmlformats.org/officeDocument/2006/relationships/customXml" Target="../ink/ink169.xml"/><Relationship Id="rId36" Type="http://schemas.openxmlformats.org/officeDocument/2006/relationships/customXml" Target="../ink/ink173.xml"/><Relationship Id="rId49" Type="http://schemas.openxmlformats.org/officeDocument/2006/relationships/image" Target="../media/image373.emf"/><Relationship Id="rId10" Type="http://schemas.openxmlformats.org/officeDocument/2006/relationships/customXml" Target="../ink/ink160.xml"/><Relationship Id="rId19" Type="http://schemas.openxmlformats.org/officeDocument/2006/relationships/image" Target="../media/image358.emf"/><Relationship Id="rId31" Type="http://schemas.openxmlformats.org/officeDocument/2006/relationships/image" Target="../media/image364.emf"/><Relationship Id="rId44" Type="http://schemas.openxmlformats.org/officeDocument/2006/relationships/customXml" Target="../ink/ink177.xml"/><Relationship Id="rId4" Type="http://schemas.openxmlformats.org/officeDocument/2006/relationships/customXml" Target="../ink/ink157.xml"/><Relationship Id="rId9" Type="http://schemas.openxmlformats.org/officeDocument/2006/relationships/image" Target="../media/image353.emf"/><Relationship Id="rId14" Type="http://schemas.openxmlformats.org/officeDocument/2006/relationships/customXml" Target="../ink/ink162.xml"/><Relationship Id="rId22" Type="http://schemas.openxmlformats.org/officeDocument/2006/relationships/customXml" Target="../ink/ink166.xml"/><Relationship Id="rId27" Type="http://schemas.openxmlformats.org/officeDocument/2006/relationships/image" Target="../media/image362.emf"/><Relationship Id="rId30" Type="http://schemas.openxmlformats.org/officeDocument/2006/relationships/customXml" Target="../ink/ink170.xml"/><Relationship Id="rId35" Type="http://schemas.openxmlformats.org/officeDocument/2006/relationships/image" Target="../media/image366.emf"/><Relationship Id="rId43" Type="http://schemas.openxmlformats.org/officeDocument/2006/relationships/image" Target="../media/image370.emf"/><Relationship Id="rId48" Type="http://schemas.openxmlformats.org/officeDocument/2006/relationships/customXml" Target="../ink/ink179.xml"/><Relationship Id="rId8" Type="http://schemas.openxmlformats.org/officeDocument/2006/relationships/customXml" Target="../ink/ink159.xml"/><Relationship Id="rId3" Type="http://schemas.openxmlformats.org/officeDocument/2006/relationships/image" Target="../media/image350.emf"/><Relationship Id="rId12" Type="http://schemas.openxmlformats.org/officeDocument/2006/relationships/customXml" Target="../ink/ink161.xml"/><Relationship Id="rId17" Type="http://schemas.openxmlformats.org/officeDocument/2006/relationships/image" Target="../media/image357.emf"/><Relationship Id="rId25" Type="http://schemas.openxmlformats.org/officeDocument/2006/relationships/image" Target="../media/image361.emf"/><Relationship Id="rId33" Type="http://schemas.openxmlformats.org/officeDocument/2006/relationships/image" Target="../media/image365.emf"/><Relationship Id="rId38" Type="http://schemas.openxmlformats.org/officeDocument/2006/relationships/customXml" Target="../ink/ink174.xml"/><Relationship Id="rId46" Type="http://schemas.openxmlformats.org/officeDocument/2006/relationships/customXml" Target="../ink/ink178.xml"/><Relationship Id="rId20" Type="http://schemas.openxmlformats.org/officeDocument/2006/relationships/customXml" Target="../ink/ink165.xml"/><Relationship Id="rId41" Type="http://schemas.openxmlformats.org/officeDocument/2006/relationships/image" Target="../media/image36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2.bin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5.xml"/><Relationship Id="rId18" Type="http://schemas.openxmlformats.org/officeDocument/2006/relationships/image" Target="../media/image384.emf"/><Relationship Id="rId26" Type="http://schemas.openxmlformats.org/officeDocument/2006/relationships/image" Target="../media/image388.emf"/><Relationship Id="rId39" Type="http://schemas.openxmlformats.org/officeDocument/2006/relationships/customXml" Target="../ink/ink198.xml"/><Relationship Id="rId21" Type="http://schemas.openxmlformats.org/officeDocument/2006/relationships/customXml" Target="../ink/ink189.xml"/><Relationship Id="rId34" Type="http://schemas.openxmlformats.org/officeDocument/2006/relationships/image" Target="../media/image392.emf"/><Relationship Id="rId42" Type="http://schemas.openxmlformats.org/officeDocument/2006/relationships/image" Target="../media/image396.emf"/><Relationship Id="rId47" Type="http://schemas.openxmlformats.org/officeDocument/2006/relationships/customXml" Target="../ink/ink202.xml"/><Relationship Id="rId50" Type="http://schemas.openxmlformats.org/officeDocument/2006/relationships/image" Target="../media/image400.emf"/><Relationship Id="rId55" Type="http://schemas.openxmlformats.org/officeDocument/2006/relationships/customXml" Target="../ink/ink206.xml"/><Relationship Id="rId7" Type="http://schemas.openxmlformats.org/officeDocument/2006/relationships/customXml" Target="../ink/ink182.xml"/><Relationship Id="rId2" Type="http://schemas.openxmlformats.org/officeDocument/2006/relationships/image" Target="../media/image24.png"/><Relationship Id="rId16" Type="http://schemas.openxmlformats.org/officeDocument/2006/relationships/image" Target="../media/image383.emf"/><Relationship Id="rId29" Type="http://schemas.openxmlformats.org/officeDocument/2006/relationships/customXml" Target="../ink/ink193.xml"/><Relationship Id="rId11" Type="http://schemas.openxmlformats.org/officeDocument/2006/relationships/customXml" Target="../ink/ink184.xml"/><Relationship Id="rId24" Type="http://schemas.openxmlformats.org/officeDocument/2006/relationships/image" Target="../media/image387.emf"/><Relationship Id="rId32" Type="http://schemas.openxmlformats.org/officeDocument/2006/relationships/image" Target="../media/image391.emf"/><Relationship Id="rId37" Type="http://schemas.openxmlformats.org/officeDocument/2006/relationships/customXml" Target="../ink/ink197.xml"/><Relationship Id="rId40" Type="http://schemas.openxmlformats.org/officeDocument/2006/relationships/image" Target="../media/image395.emf"/><Relationship Id="rId45" Type="http://schemas.openxmlformats.org/officeDocument/2006/relationships/customXml" Target="../ink/ink201.xml"/><Relationship Id="rId53" Type="http://schemas.openxmlformats.org/officeDocument/2006/relationships/customXml" Target="../ink/ink205.xml"/><Relationship Id="rId5" Type="http://schemas.openxmlformats.org/officeDocument/2006/relationships/customXml" Target="../ink/ink181.xml"/><Relationship Id="rId10" Type="http://schemas.openxmlformats.org/officeDocument/2006/relationships/image" Target="../media/image380.emf"/><Relationship Id="rId19" Type="http://schemas.openxmlformats.org/officeDocument/2006/relationships/customXml" Target="../ink/ink188.xml"/><Relationship Id="rId31" Type="http://schemas.openxmlformats.org/officeDocument/2006/relationships/customXml" Target="../ink/ink194.xml"/><Relationship Id="rId44" Type="http://schemas.openxmlformats.org/officeDocument/2006/relationships/image" Target="../media/image397.emf"/><Relationship Id="rId52" Type="http://schemas.openxmlformats.org/officeDocument/2006/relationships/image" Target="../media/image401.emf"/><Relationship Id="rId4" Type="http://schemas.openxmlformats.org/officeDocument/2006/relationships/image" Target="../media/image377.emf"/><Relationship Id="rId9" Type="http://schemas.openxmlformats.org/officeDocument/2006/relationships/customXml" Target="../ink/ink183.xml"/><Relationship Id="rId14" Type="http://schemas.openxmlformats.org/officeDocument/2006/relationships/image" Target="../media/image382.emf"/><Relationship Id="rId22" Type="http://schemas.openxmlformats.org/officeDocument/2006/relationships/image" Target="../media/image386.emf"/><Relationship Id="rId27" Type="http://schemas.openxmlformats.org/officeDocument/2006/relationships/customXml" Target="../ink/ink192.xml"/><Relationship Id="rId30" Type="http://schemas.openxmlformats.org/officeDocument/2006/relationships/image" Target="../media/image390.emf"/><Relationship Id="rId35" Type="http://schemas.openxmlformats.org/officeDocument/2006/relationships/customXml" Target="../ink/ink196.xml"/><Relationship Id="rId43" Type="http://schemas.openxmlformats.org/officeDocument/2006/relationships/customXml" Target="../ink/ink200.xml"/><Relationship Id="rId48" Type="http://schemas.openxmlformats.org/officeDocument/2006/relationships/image" Target="../media/image399.emf"/><Relationship Id="rId56" Type="http://schemas.openxmlformats.org/officeDocument/2006/relationships/image" Target="../media/image403.emf"/><Relationship Id="rId8" Type="http://schemas.openxmlformats.org/officeDocument/2006/relationships/image" Target="../media/image379.emf"/><Relationship Id="rId51" Type="http://schemas.openxmlformats.org/officeDocument/2006/relationships/customXml" Target="../ink/ink204.xml"/><Relationship Id="rId3" Type="http://schemas.openxmlformats.org/officeDocument/2006/relationships/customXml" Target="../ink/ink180.xml"/><Relationship Id="rId12" Type="http://schemas.openxmlformats.org/officeDocument/2006/relationships/image" Target="../media/image381.emf"/><Relationship Id="rId17" Type="http://schemas.openxmlformats.org/officeDocument/2006/relationships/customXml" Target="../ink/ink187.xml"/><Relationship Id="rId25" Type="http://schemas.openxmlformats.org/officeDocument/2006/relationships/customXml" Target="../ink/ink191.xml"/><Relationship Id="rId33" Type="http://schemas.openxmlformats.org/officeDocument/2006/relationships/customXml" Target="../ink/ink195.xml"/><Relationship Id="rId38" Type="http://schemas.openxmlformats.org/officeDocument/2006/relationships/image" Target="../media/image394.emf"/><Relationship Id="rId46" Type="http://schemas.openxmlformats.org/officeDocument/2006/relationships/image" Target="../media/image398.emf"/><Relationship Id="rId20" Type="http://schemas.openxmlformats.org/officeDocument/2006/relationships/image" Target="../media/image385.emf"/><Relationship Id="rId41" Type="http://schemas.openxmlformats.org/officeDocument/2006/relationships/customXml" Target="../ink/ink199.xml"/><Relationship Id="rId54" Type="http://schemas.openxmlformats.org/officeDocument/2006/relationships/image" Target="../media/image40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8.emf"/><Relationship Id="rId15" Type="http://schemas.openxmlformats.org/officeDocument/2006/relationships/customXml" Target="../ink/ink186.xml"/><Relationship Id="rId23" Type="http://schemas.openxmlformats.org/officeDocument/2006/relationships/customXml" Target="../ink/ink190.xml"/><Relationship Id="rId28" Type="http://schemas.openxmlformats.org/officeDocument/2006/relationships/image" Target="../media/image389.emf"/><Relationship Id="rId36" Type="http://schemas.openxmlformats.org/officeDocument/2006/relationships/image" Target="../media/image393.emf"/><Relationship Id="rId49" Type="http://schemas.openxmlformats.org/officeDocument/2006/relationships/customXml" Target="../ink/ink20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37.png"/><Relationship Id="rId4" Type="http://schemas.openxmlformats.org/officeDocument/2006/relationships/customXml" Target="../ink/ink1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0.xml"/><Relationship Id="rId13" Type="http://schemas.openxmlformats.org/officeDocument/2006/relationships/image" Target="../media/image58.emf"/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12" Type="http://schemas.openxmlformats.org/officeDocument/2006/relationships/customXml" Target="../ink/ink212.xml"/><Relationship Id="rId2" Type="http://schemas.openxmlformats.org/officeDocument/2006/relationships/customXml" Target="../ink/ink20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9.xml"/><Relationship Id="rId11" Type="http://schemas.openxmlformats.org/officeDocument/2006/relationships/image" Target="../media/image57.emf"/><Relationship Id="rId5" Type="http://schemas.openxmlformats.org/officeDocument/2006/relationships/image" Target="../media/image54.emf"/><Relationship Id="rId15" Type="http://schemas.openxmlformats.org/officeDocument/2006/relationships/image" Target="../media/image59.emf"/><Relationship Id="rId10" Type="http://schemas.openxmlformats.org/officeDocument/2006/relationships/customXml" Target="../ink/ink211.xml"/><Relationship Id="rId4" Type="http://schemas.openxmlformats.org/officeDocument/2006/relationships/customXml" Target="../ink/ink208.xml"/><Relationship Id="rId9" Type="http://schemas.openxmlformats.org/officeDocument/2006/relationships/image" Target="../media/image56.emf"/><Relationship Id="rId14" Type="http://schemas.openxmlformats.org/officeDocument/2006/relationships/customXml" Target="../ink/ink213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9.emf"/><Relationship Id="rId26" Type="http://schemas.openxmlformats.org/officeDocument/2006/relationships/customXml" Target="../ink/ink220.xml"/><Relationship Id="rId39" Type="http://schemas.openxmlformats.org/officeDocument/2006/relationships/image" Target="../media/image65.emf"/><Relationship Id="rId3" Type="http://schemas.openxmlformats.org/officeDocument/2006/relationships/image" Target="../media/image404.emf"/><Relationship Id="rId34" Type="http://schemas.openxmlformats.org/officeDocument/2006/relationships/customXml" Target="../ink/ink224.xml"/><Relationship Id="rId42" Type="http://schemas.openxmlformats.org/officeDocument/2006/relationships/customXml" Target="../ink/ink228.xml"/><Relationship Id="rId12" Type="http://schemas.openxmlformats.org/officeDocument/2006/relationships/customXml" Target="../ink/ink217.xml"/><Relationship Id="rId25" Type="http://schemas.openxmlformats.org/officeDocument/2006/relationships/image" Target="../media/image415.emf"/><Relationship Id="rId33" Type="http://schemas.openxmlformats.org/officeDocument/2006/relationships/image" Target="../media/image62.emf"/><Relationship Id="rId38" Type="http://schemas.openxmlformats.org/officeDocument/2006/relationships/customXml" Target="../ink/ink226.xml"/><Relationship Id="rId2" Type="http://schemas.openxmlformats.org/officeDocument/2006/relationships/customXml" Target="../ink/ink214.xml"/><Relationship Id="rId29" Type="http://schemas.openxmlformats.org/officeDocument/2006/relationships/image" Target="../media/image60.emf"/><Relationship Id="rId41" Type="http://schemas.openxmlformats.org/officeDocument/2006/relationships/image" Target="../media/image66.emf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08.emf"/><Relationship Id="rId24" Type="http://schemas.openxmlformats.org/officeDocument/2006/relationships/customXml" Target="../ink/ink219.xml"/><Relationship Id="rId32" Type="http://schemas.openxmlformats.org/officeDocument/2006/relationships/customXml" Target="../ink/ink223.xml"/><Relationship Id="rId37" Type="http://schemas.openxmlformats.org/officeDocument/2006/relationships/image" Target="../media/image64.emf"/><Relationship Id="rId40" Type="http://schemas.openxmlformats.org/officeDocument/2006/relationships/customXml" Target="../ink/ink227.xml"/><Relationship Id="rId23" Type="http://schemas.openxmlformats.org/officeDocument/2006/relationships/image" Target="../media/image414.emf"/><Relationship Id="rId28" Type="http://schemas.openxmlformats.org/officeDocument/2006/relationships/customXml" Target="../ink/ink221.xml"/><Relationship Id="rId36" Type="http://schemas.openxmlformats.org/officeDocument/2006/relationships/customXml" Target="../ink/ink225.xml"/><Relationship Id="rId10" Type="http://schemas.openxmlformats.org/officeDocument/2006/relationships/customXml" Target="../ink/ink216.xml"/><Relationship Id="rId31" Type="http://schemas.openxmlformats.org/officeDocument/2006/relationships/image" Target="../media/image61.emf"/><Relationship Id="rId4" Type="http://schemas.openxmlformats.org/officeDocument/2006/relationships/customXml" Target="../ink/ink215.xml"/><Relationship Id="rId9" Type="http://schemas.openxmlformats.org/officeDocument/2006/relationships/image" Target="../media/image407.emf"/><Relationship Id="rId14" Type="http://schemas.openxmlformats.org/officeDocument/2006/relationships/customXml" Target="../ink/ink218.xml"/><Relationship Id="rId27" Type="http://schemas.openxmlformats.org/officeDocument/2006/relationships/image" Target="../media/image416.emf"/><Relationship Id="rId30" Type="http://schemas.openxmlformats.org/officeDocument/2006/relationships/customXml" Target="../ink/ink222.xml"/><Relationship Id="rId35" Type="http://schemas.openxmlformats.org/officeDocument/2006/relationships/image" Target="../media/image63.emf"/><Relationship Id="rId43" Type="http://schemas.openxmlformats.org/officeDocument/2006/relationships/image" Target="../media/image67.emf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2.emf"/><Relationship Id="rId18" Type="http://schemas.openxmlformats.org/officeDocument/2006/relationships/customXml" Target="../ink/ink237.xml"/><Relationship Id="rId26" Type="http://schemas.openxmlformats.org/officeDocument/2006/relationships/customXml" Target="../ink/ink241.xml"/><Relationship Id="rId39" Type="http://schemas.openxmlformats.org/officeDocument/2006/relationships/image" Target="../media/image435.emf"/><Relationship Id="rId21" Type="http://schemas.openxmlformats.org/officeDocument/2006/relationships/image" Target="../media/image426.emf"/><Relationship Id="rId34" Type="http://schemas.openxmlformats.org/officeDocument/2006/relationships/customXml" Target="../ink/ink245.xml"/><Relationship Id="rId42" Type="http://schemas.openxmlformats.org/officeDocument/2006/relationships/customXml" Target="../ink/ink249.xml"/><Relationship Id="rId47" Type="http://schemas.openxmlformats.org/officeDocument/2006/relationships/image" Target="../media/image439.emf"/><Relationship Id="rId50" Type="http://schemas.openxmlformats.org/officeDocument/2006/relationships/customXml" Target="../ink/ink253.xml"/><Relationship Id="rId7" Type="http://schemas.openxmlformats.org/officeDocument/2006/relationships/image" Target="../media/image419.emf"/><Relationship Id="rId2" Type="http://schemas.openxmlformats.org/officeDocument/2006/relationships/customXml" Target="../ink/ink229.xml"/><Relationship Id="rId16" Type="http://schemas.openxmlformats.org/officeDocument/2006/relationships/customXml" Target="../ink/ink236.xml"/><Relationship Id="rId29" Type="http://schemas.openxmlformats.org/officeDocument/2006/relationships/image" Target="../media/image430.emf"/><Relationship Id="rId11" Type="http://schemas.openxmlformats.org/officeDocument/2006/relationships/image" Target="../media/image421.emf"/><Relationship Id="rId24" Type="http://schemas.openxmlformats.org/officeDocument/2006/relationships/customXml" Target="../ink/ink240.xml"/><Relationship Id="rId32" Type="http://schemas.openxmlformats.org/officeDocument/2006/relationships/customXml" Target="../ink/ink244.xml"/><Relationship Id="rId37" Type="http://schemas.openxmlformats.org/officeDocument/2006/relationships/image" Target="../media/image434.emf"/><Relationship Id="rId40" Type="http://schemas.openxmlformats.org/officeDocument/2006/relationships/customXml" Target="../ink/ink248.xml"/><Relationship Id="rId45" Type="http://schemas.openxmlformats.org/officeDocument/2006/relationships/image" Target="../media/image438.emf"/><Relationship Id="rId5" Type="http://schemas.openxmlformats.org/officeDocument/2006/relationships/image" Target="../media/image418.emf"/><Relationship Id="rId15" Type="http://schemas.openxmlformats.org/officeDocument/2006/relationships/image" Target="../media/image423.emf"/><Relationship Id="rId23" Type="http://schemas.openxmlformats.org/officeDocument/2006/relationships/image" Target="../media/image427.emf"/><Relationship Id="rId28" Type="http://schemas.openxmlformats.org/officeDocument/2006/relationships/customXml" Target="../ink/ink242.xml"/><Relationship Id="rId36" Type="http://schemas.openxmlformats.org/officeDocument/2006/relationships/customXml" Target="../ink/ink246.xml"/><Relationship Id="rId49" Type="http://schemas.openxmlformats.org/officeDocument/2006/relationships/image" Target="../media/image440.emf"/><Relationship Id="rId10" Type="http://schemas.openxmlformats.org/officeDocument/2006/relationships/customXml" Target="../ink/ink233.xml"/><Relationship Id="rId19" Type="http://schemas.openxmlformats.org/officeDocument/2006/relationships/image" Target="../media/image425.emf"/><Relationship Id="rId31" Type="http://schemas.openxmlformats.org/officeDocument/2006/relationships/image" Target="../media/image431.emf"/><Relationship Id="rId44" Type="http://schemas.openxmlformats.org/officeDocument/2006/relationships/customXml" Target="../ink/ink250.xml"/><Relationship Id="rId4" Type="http://schemas.openxmlformats.org/officeDocument/2006/relationships/customXml" Target="../ink/ink230.xml"/><Relationship Id="rId9" Type="http://schemas.openxmlformats.org/officeDocument/2006/relationships/image" Target="../media/image420.emf"/><Relationship Id="rId14" Type="http://schemas.openxmlformats.org/officeDocument/2006/relationships/customXml" Target="../ink/ink235.xml"/><Relationship Id="rId22" Type="http://schemas.openxmlformats.org/officeDocument/2006/relationships/customXml" Target="../ink/ink239.xml"/><Relationship Id="rId27" Type="http://schemas.openxmlformats.org/officeDocument/2006/relationships/image" Target="../media/image429.emf"/><Relationship Id="rId30" Type="http://schemas.openxmlformats.org/officeDocument/2006/relationships/customXml" Target="../ink/ink243.xml"/><Relationship Id="rId35" Type="http://schemas.openxmlformats.org/officeDocument/2006/relationships/image" Target="../media/image433.emf"/><Relationship Id="rId43" Type="http://schemas.openxmlformats.org/officeDocument/2006/relationships/image" Target="../media/image437.emf"/><Relationship Id="rId48" Type="http://schemas.openxmlformats.org/officeDocument/2006/relationships/customXml" Target="../ink/ink252.xml"/><Relationship Id="rId8" Type="http://schemas.openxmlformats.org/officeDocument/2006/relationships/customXml" Target="../ink/ink232.xml"/><Relationship Id="rId51" Type="http://schemas.openxmlformats.org/officeDocument/2006/relationships/image" Target="../media/image441.emf"/><Relationship Id="rId3" Type="http://schemas.openxmlformats.org/officeDocument/2006/relationships/image" Target="../media/image417.emf"/><Relationship Id="rId12" Type="http://schemas.openxmlformats.org/officeDocument/2006/relationships/customXml" Target="../ink/ink234.xml"/><Relationship Id="rId17" Type="http://schemas.openxmlformats.org/officeDocument/2006/relationships/image" Target="../media/image424.emf"/><Relationship Id="rId25" Type="http://schemas.openxmlformats.org/officeDocument/2006/relationships/image" Target="../media/image428.emf"/><Relationship Id="rId33" Type="http://schemas.openxmlformats.org/officeDocument/2006/relationships/image" Target="../media/image432.emf"/><Relationship Id="rId38" Type="http://schemas.openxmlformats.org/officeDocument/2006/relationships/customXml" Target="../ink/ink247.xml"/><Relationship Id="rId46" Type="http://schemas.openxmlformats.org/officeDocument/2006/relationships/customXml" Target="../ink/ink251.xml"/><Relationship Id="rId20" Type="http://schemas.openxmlformats.org/officeDocument/2006/relationships/customXml" Target="../ink/ink238.xml"/><Relationship Id="rId41" Type="http://schemas.openxmlformats.org/officeDocument/2006/relationships/image" Target="../media/image436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9.emf"/><Relationship Id="rId13" Type="http://schemas.openxmlformats.org/officeDocument/2006/relationships/image" Target="../media/image462.emf"/><Relationship Id="rId18" Type="http://schemas.openxmlformats.org/officeDocument/2006/relationships/customXml" Target="../ink/ink261.xml"/><Relationship Id="rId3" Type="http://schemas.openxmlformats.org/officeDocument/2006/relationships/customXml" Target="../ink/ink254.xml"/><Relationship Id="rId21" Type="http://schemas.openxmlformats.org/officeDocument/2006/relationships/customXml" Target="../ink/ink263.xml"/><Relationship Id="rId7" Type="http://schemas.openxmlformats.org/officeDocument/2006/relationships/customXml" Target="../ink/ink256.xml"/><Relationship Id="rId12" Type="http://schemas.openxmlformats.org/officeDocument/2006/relationships/customXml" Target="../ink/ink258.xml"/><Relationship Id="rId17" Type="http://schemas.openxmlformats.org/officeDocument/2006/relationships/image" Target="../media/image464.emf"/><Relationship Id="rId2" Type="http://schemas.openxmlformats.org/officeDocument/2006/relationships/image" Target="../media/image25.jpeg"/><Relationship Id="rId16" Type="http://schemas.openxmlformats.org/officeDocument/2006/relationships/customXml" Target="../ink/ink260.xml"/><Relationship Id="rId20" Type="http://schemas.openxmlformats.org/officeDocument/2006/relationships/customXml" Target="../ink/ink2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8.emf"/><Relationship Id="rId11" Type="http://schemas.openxmlformats.org/officeDocument/2006/relationships/image" Target="../media/image26.jpeg"/><Relationship Id="rId24" Type="http://schemas.openxmlformats.org/officeDocument/2006/relationships/image" Target="../media/image467.emf"/><Relationship Id="rId5" Type="http://schemas.openxmlformats.org/officeDocument/2006/relationships/customXml" Target="../ink/ink255.xml"/><Relationship Id="rId15" Type="http://schemas.openxmlformats.org/officeDocument/2006/relationships/image" Target="../media/image463.emf"/><Relationship Id="rId23" Type="http://schemas.openxmlformats.org/officeDocument/2006/relationships/customXml" Target="../ink/ink264.xml"/><Relationship Id="rId10" Type="http://schemas.openxmlformats.org/officeDocument/2006/relationships/image" Target="../media/image460.emf"/><Relationship Id="rId19" Type="http://schemas.openxmlformats.org/officeDocument/2006/relationships/image" Target="../media/image465.emf"/><Relationship Id="rId4" Type="http://schemas.openxmlformats.org/officeDocument/2006/relationships/image" Target="../media/image457.emf"/><Relationship Id="rId9" Type="http://schemas.openxmlformats.org/officeDocument/2006/relationships/customXml" Target="../ink/ink257.xml"/><Relationship Id="rId14" Type="http://schemas.openxmlformats.org/officeDocument/2006/relationships/customXml" Target="../ink/ink259.xml"/><Relationship Id="rId22" Type="http://schemas.openxmlformats.org/officeDocument/2006/relationships/image" Target="../media/image466.emf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3.emf"/><Relationship Id="rId18" Type="http://schemas.openxmlformats.org/officeDocument/2006/relationships/customXml" Target="../ink/ink273.xml"/><Relationship Id="rId26" Type="http://schemas.openxmlformats.org/officeDocument/2006/relationships/customXml" Target="../ink/ink277.xml"/><Relationship Id="rId39" Type="http://schemas.openxmlformats.org/officeDocument/2006/relationships/image" Target="../media/image486.emf"/><Relationship Id="rId21" Type="http://schemas.openxmlformats.org/officeDocument/2006/relationships/image" Target="../media/image477.emf"/><Relationship Id="rId34" Type="http://schemas.openxmlformats.org/officeDocument/2006/relationships/customXml" Target="../ink/ink281.xml"/><Relationship Id="rId42" Type="http://schemas.openxmlformats.org/officeDocument/2006/relationships/customXml" Target="../ink/ink285.xml"/><Relationship Id="rId47" Type="http://schemas.openxmlformats.org/officeDocument/2006/relationships/image" Target="../media/image490.emf"/><Relationship Id="rId7" Type="http://schemas.openxmlformats.org/officeDocument/2006/relationships/image" Target="../media/image470.emf"/><Relationship Id="rId2" Type="http://schemas.openxmlformats.org/officeDocument/2006/relationships/customXml" Target="../ink/ink265.xml"/><Relationship Id="rId16" Type="http://schemas.openxmlformats.org/officeDocument/2006/relationships/customXml" Target="../ink/ink272.xml"/><Relationship Id="rId29" Type="http://schemas.openxmlformats.org/officeDocument/2006/relationships/image" Target="../media/image481.emf"/><Relationship Id="rId11" Type="http://schemas.openxmlformats.org/officeDocument/2006/relationships/image" Target="../media/image472.emf"/><Relationship Id="rId24" Type="http://schemas.openxmlformats.org/officeDocument/2006/relationships/customXml" Target="../ink/ink276.xml"/><Relationship Id="rId32" Type="http://schemas.openxmlformats.org/officeDocument/2006/relationships/customXml" Target="../ink/ink280.xml"/><Relationship Id="rId37" Type="http://schemas.openxmlformats.org/officeDocument/2006/relationships/image" Target="../media/image485.emf"/><Relationship Id="rId40" Type="http://schemas.openxmlformats.org/officeDocument/2006/relationships/customXml" Target="../ink/ink284.xml"/><Relationship Id="rId45" Type="http://schemas.openxmlformats.org/officeDocument/2006/relationships/image" Target="../media/image489.emf"/><Relationship Id="rId5" Type="http://schemas.openxmlformats.org/officeDocument/2006/relationships/image" Target="../media/image469.emf"/><Relationship Id="rId15" Type="http://schemas.openxmlformats.org/officeDocument/2006/relationships/image" Target="../media/image474.emf"/><Relationship Id="rId23" Type="http://schemas.openxmlformats.org/officeDocument/2006/relationships/image" Target="../media/image478.emf"/><Relationship Id="rId28" Type="http://schemas.openxmlformats.org/officeDocument/2006/relationships/customXml" Target="../ink/ink278.xml"/><Relationship Id="rId36" Type="http://schemas.openxmlformats.org/officeDocument/2006/relationships/customXml" Target="../ink/ink282.xml"/><Relationship Id="rId49" Type="http://schemas.openxmlformats.org/officeDocument/2006/relationships/image" Target="../media/image491.emf"/><Relationship Id="rId10" Type="http://schemas.openxmlformats.org/officeDocument/2006/relationships/customXml" Target="../ink/ink269.xml"/><Relationship Id="rId19" Type="http://schemas.openxmlformats.org/officeDocument/2006/relationships/image" Target="../media/image476.emf"/><Relationship Id="rId31" Type="http://schemas.openxmlformats.org/officeDocument/2006/relationships/image" Target="../media/image482.emf"/><Relationship Id="rId44" Type="http://schemas.openxmlformats.org/officeDocument/2006/relationships/customXml" Target="../ink/ink286.xml"/><Relationship Id="rId4" Type="http://schemas.openxmlformats.org/officeDocument/2006/relationships/customXml" Target="../ink/ink266.xml"/><Relationship Id="rId9" Type="http://schemas.openxmlformats.org/officeDocument/2006/relationships/image" Target="../media/image471.emf"/><Relationship Id="rId14" Type="http://schemas.openxmlformats.org/officeDocument/2006/relationships/customXml" Target="../ink/ink271.xml"/><Relationship Id="rId22" Type="http://schemas.openxmlformats.org/officeDocument/2006/relationships/customXml" Target="../ink/ink275.xml"/><Relationship Id="rId27" Type="http://schemas.openxmlformats.org/officeDocument/2006/relationships/image" Target="../media/image480.emf"/><Relationship Id="rId30" Type="http://schemas.openxmlformats.org/officeDocument/2006/relationships/customXml" Target="../ink/ink279.xml"/><Relationship Id="rId35" Type="http://schemas.openxmlformats.org/officeDocument/2006/relationships/image" Target="../media/image484.emf"/><Relationship Id="rId43" Type="http://schemas.openxmlformats.org/officeDocument/2006/relationships/image" Target="../media/image488.emf"/><Relationship Id="rId48" Type="http://schemas.openxmlformats.org/officeDocument/2006/relationships/customXml" Target="../ink/ink288.xml"/><Relationship Id="rId8" Type="http://schemas.openxmlformats.org/officeDocument/2006/relationships/customXml" Target="../ink/ink268.xml"/><Relationship Id="rId3" Type="http://schemas.openxmlformats.org/officeDocument/2006/relationships/image" Target="../media/image468.emf"/><Relationship Id="rId12" Type="http://schemas.openxmlformats.org/officeDocument/2006/relationships/customXml" Target="../ink/ink270.xml"/><Relationship Id="rId17" Type="http://schemas.openxmlformats.org/officeDocument/2006/relationships/image" Target="../media/image475.emf"/><Relationship Id="rId25" Type="http://schemas.openxmlformats.org/officeDocument/2006/relationships/image" Target="../media/image479.emf"/><Relationship Id="rId33" Type="http://schemas.openxmlformats.org/officeDocument/2006/relationships/image" Target="../media/image483.emf"/><Relationship Id="rId38" Type="http://schemas.openxmlformats.org/officeDocument/2006/relationships/customXml" Target="../ink/ink283.xml"/><Relationship Id="rId46" Type="http://schemas.openxmlformats.org/officeDocument/2006/relationships/customXml" Target="../ink/ink287.xml"/><Relationship Id="rId20" Type="http://schemas.openxmlformats.org/officeDocument/2006/relationships/customXml" Target="../ink/ink274.xml"/><Relationship Id="rId41" Type="http://schemas.openxmlformats.org/officeDocument/2006/relationships/image" Target="../media/image487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B2F5BC-3156-4AEC-BBF0-EA341BD66F5E}"/>
              </a:ext>
            </a:extLst>
          </p:cNvPr>
          <p:cNvSpPr txBox="1"/>
          <p:nvPr/>
        </p:nvSpPr>
        <p:spPr>
          <a:xfrm>
            <a:off x="2674374" y="431105"/>
            <a:ext cx="684325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6000" dirty="0">
                <a:cs typeface="B Jadid" panose="00000700000000000000" pitchFamily="2" charset="-78"/>
              </a:rPr>
              <a:t>هوش مصنوعی- دانشگاه ترب حیدریه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545BC1F-BDB5-490C-96B6-A72484375318}"/>
                  </a:ext>
                </a:extLst>
              </p14:cNvPr>
              <p14:cNvContentPartPr/>
              <p14:nvPr/>
            </p14:nvContentPartPr>
            <p14:xfrm>
              <a:off x="6954033" y="3296935"/>
              <a:ext cx="31320" cy="16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545BC1F-BDB5-490C-96B6-A7248437531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36033" y="3278935"/>
                <a:ext cx="66960" cy="5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4716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Formalizing Route Planning in Romania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/>
              <a:t>States</a:t>
            </a:r>
            <a:r>
              <a:rPr lang="en-US"/>
              <a:t>: the nodes in the map</a:t>
            </a:r>
          </a:p>
          <a:p>
            <a:endParaRPr lang="en-US"/>
          </a:p>
          <a:p>
            <a:r>
              <a:rPr lang="en-US" b="1"/>
              <a:t>Start states</a:t>
            </a:r>
            <a:r>
              <a:rPr lang="en-US"/>
              <a:t>: {Arad}</a:t>
            </a:r>
          </a:p>
          <a:p>
            <a:endParaRPr lang="en-US"/>
          </a:p>
          <a:p>
            <a:r>
              <a:rPr lang="en-US" b="1"/>
              <a:t>Goal states</a:t>
            </a:r>
            <a:r>
              <a:rPr lang="en-US"/>
              <a:t>: {Bucharest}</a:t>
            </a:r>
          </a:p>
          <a:p>
            <a:endParaRPr lang="en-US"/>
          </a:p>
          <a:p>
            <a:r>
              <a:rPr lang="en-US" b="1"/>
              <a:t>Actions (Operators)</a:t>
            </a:r>
            <a:r>
              <a:rPr lang="en-US"/>
              <a:t>: the edges in the map</a:t>
            </a:r>
          </a:p>
          <a:p>
            <a:endParaRPr lang="en-US"/>
          </a:p>
          <a:p>
            <a:r>
              <a:rPr lang="en-US" b="1"/>
              <a:t>Successors</a:t>
            </a:r>
            <a:r>
              <a:rPr lang="en-US"/>
              <a:t>: successors (x,(x,y)) = y, for nodes x and edges (x,y) in map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Breadth-first search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4648201" y="2279650"/>
            <a:ext cx="35147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Breadth-first search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133601" y="2500313"/>
            <a:ext cx="6024563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Breadth-first search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071688" y="1600200"/>
            <a:ext cx="798671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ACECCF6-0386-43E1-A26D-4C915EAE4D9B}"/>
                  </a:ext>
                </a:extLst>
              </p14:cNvPr>
              <p14:cNvContentPartPr/>
              <p14:nvPr/>
            </p14:nvContentPartPr>
            <p14:xfrm>
              <a:off x="8049764" y="1778095"/>
              <a:ext cx="369360" cy="169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ACECCF6-0386-43E1-A26D-4C915EAE4D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31764" y="1760095"/>
                <a:ext cx="4050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5348B39-CC45-48D6-A987-ED7677CDADBD}"/>
                  </a:ext>
                </a:extLst>
              </p14:cNvPr>
              <p14:cNvContentPartPr/>
              <p14:nvPr/>
            </p14:nvContentPartPr>
            <p14:xfrm>
              <a:off x="7621724" y="332335"/>
              <a:ext cx="3030840" cy="1218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5348B39-CC45-48D6-A987-ED7677CDAD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03724" y="314335"/>
                <a:ext cx="3066480" cy="12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C659AEE-3190-4402-97FE-09D92745370D}"/>
                  </a:ext>
                </a:extLst>
              </p14:cNvPr>
              <p14:cNvContentPartPr/>
              <p14:nvPr/>
            </p14:nvContentPartPr>
            <p14:xfrm>
              <a:off x="8873084" y="2126575"/>
              <a:ext cx="1192680" cy="929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C659AEE-3190-4402-97FE-09D92745370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55084" y="2108575"/>
                <a:ext cx="1228320" cy="9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CF794D9-D30F-4AD7-95EF-09FE78AEA974}"/>
                  </a:ext>
                </a:extLst>
              </p14:cNvPr>
              <p14:cNvContentPartPr/>
              <p14:nvPr/>
            </p14:nvContentPartPr>
            <p14:xfrm>
              <a:off x="7758164" y="3467215"/>
              <a:ext cx="1884960" cy="775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CF794D9-D30F-4AD7-95EF-09FE78AEA97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40164" y="3449215"/>
                <a:ext cx="1920600" cy="8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C85B539-2911-4D69-9DB7-59BE918BDF33}"/>
                  </a:ext>
                </a:extLst>
              </p14:cNvPr>
              <p14:cNvContentPartPr/>
              <p14:nvPr/>
            </p14:nvContentPartPr>
            <p14:xfrm>
              <a:off x="7734764" y="2347255"/>
              <a:ext cx="871200" cy="416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C85B539-2911-4D69-9DB7-59BE918BDF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16764" y="2329255"/>
                <a:ext cx="90684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2BAE4D6-20BE-47A5-A8D0-A4E3D4C4A5B4}"/>
                  </a:ext>
                </a:extLst>
              </p14:cNvPr>
              <p14:cNvContentPartPr/>
              <p14:nvPr/>
            </p14:nvContentPartPr>
            <p14:xfrm>
              <a:off x="9642044" y="3980575"/>
              <a:ext cx="12600" cy="27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2BAE4D6-20BE-47A5-A8D0-A4E3D4C4A5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24044" y="3962575"/>
                <a:ext cx="482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86BE25C-DCC4-4D4E-B843-C4A607E431A2}"/>
                  </a:ext>
                </a:extLst>
              </p14:cNvPr>
              <p14:cNvContentPartPr/>
              <p14:nvPr/>
            </p14:nvContentPartPr>
            <p14:xfrm>
              <a:off x="7965884" y="4460095"/>
              <a:ext cx="1614960" cy="8323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86BE25C-DCC4-4D4E-B843-C4A607E431A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47884" y="4442095"/>
                <a:ext cx="1650600" cy="86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418E93B-E96C-4107-BF28-9442600341F7}"/>
                  </a:ext>
                </a:extLst>
              </p14:cNvPr>
              <p14:cNvContentPartPr/>
              <p14:nvPr/>
            </p14:nvContentPartPr>
            <p14:xfrm>
              <a:off x="7718204" y="5313295"/>
              <a:ext cx="1566000" cy="775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418E93B-E96C-4107-BF28-9442600341F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00204" y="5295295"/>
                <a:ext cx="1601640" cy="8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1F3E434-67DF-4CCB-ACBF-9BE7C741035F}"/>
                  </a:ext>
                </a:extLst>
              </p14:cNvPr>
              <p14:cNvContentPartPr/>
              <p14:nvPr/>
            </p14:nvContentPartPr>
            <p14:xfrm>
              <a:off x="6131684" y="5257495"/>
              <a:ext cx="1416600" cy="8780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1F3E434-67DF-4CCB-ACBF-9BE7C741035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13684" y="5239495"/>
                <a:ext cx="1452240" cy="91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4806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1905000" cy="457200"/>
          </a:xfrm>
        </p:spPr>
        <p:txBody>
          <a:bodyPr/>
          <a:lstStyle/>
          <a:p>
            <a:pPr>
              <a:defRPr/>
            </a:pPr>
            <a:fld id="{27667E01-8624-4AA2-AACE-54C0217AE971}" type="slidenum">
              <a:rPr lang="fa-IR" sz="1400"/>
              <a:pPr>
                <a:defRPr/>
              </a:pPr>
              <a:t>15</a:t>
            </a:fld>
            <a:endParaRPr lang="en-US" sz="140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>
            <a:normAutofit fontScale="90000"/>
          </a:bodyPr>
          <a:lstStyle/>
          <a:p>
            <a:pPr eaLnBrk="1" hangingPunct="1"/>
            <a:br>
              <a:rPr lang="fa-IR" sz="3500"/>
            </a:br>
            <a:br>
              <a:rPr lang="fa-IR" sz="3500"/>
            </a:br>
            <a:br>
              <a:rPr lang="fa-IR" sz="3500"/>
            </a:br>
            <a:br>
              <a:rPr lang="fa-IR" sz="3500"/>
            </a:br>
            <a:br>
              <a:rPr lang="fa-IR" sz="3500"/>
            </a:br>
            <a:br>
              <a:rPr lang="fa-IR" sz="3500"/>
            </a:br>
            <a:br>
              <a:rPr lang="fa-IR" sz="3500"/>
            </a:br>
            <a:br>
              <a:rPr lang="fa-IR" sz="3500"/>
            </a:br>
            <a:br>
              <a:rPr lang="fa-IR" sz="3500"/>
            </a:br>
            <a:br>
              <a:rPr lang="fa-IR" sz="3500"/>
            </a:br>
            <a:br>
              <a:rPr lang="fa-IR" sz="3500"/>
            </a:br>
            <a:br>
              <a:rPr lang="fa-IR" sz="3500"/>
            </a:br>
            <a:br>
              <a:rPr lang="fa-IR" sz="3500"/>
            </a:br>
            <a:br>
              <a:rPr lang="fa-IR" sz="3500"/>
            </a:br>
            <a:br>
              <a:rPr lang="fa-IR" sz="3500"/>
            </a:br>
            <a:br>
              <a:rPr lang="fa-IR" sz="3500"/>
            </a:br>
            <a:br>
              <a:rPr lang="fa-IR" sz="3500"/>
            </a:br>
            <a:br>
              <a:rPr lang="fa-IR" sz="3500"/>
            </a:br>
            <a:br>
              <a:rPr lang="fa-IR" sz="3500"/>
            </a:br>
            <a:br>
              <a:rPr lang="fa-IR" sz="3500"/>
            </a:br>
            <a:br>
              <a:rPr lang="fa-IR" sz="3500"/>
            </a:br>
            <a:endParaRPr lang="en-US" sz="3500"/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4418806" y="265906"/>
            <a:ext cx="7316787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4400" dirty="0">
                <a:latin typeface="Times New Roman" pitchFamily="18" charset="0"/>
                <a:cs typeface="Homa" pitchFamily="2" charset="-78"/>
              </a:rPr>
              <a:t>حل مسئله با جستجو</a:t>
            </a:r>
            <a:endParaRPr lang="en-US" sz="2400" dirty="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2459617" y="1194613"/>
            <a:ext cx="7993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</a:pPr>
            <a:r>
              <a:rPr lang="fa-IR" sz="4400" dirty="0">
                <a:solidFill>
                  <a:schemeClr val="accent2"/>
                </a:solidFill>
                <a:cs typeface="Lotus" pitchFamily="2" charset="-78"/>
              </a:rPr>
              <a:t>جستجوی عرضی</a:t>
            </a:r>
            <a:endParaRPr lang="en-US" sz="4400" dirty="0">
              <a:solidFill>
                <a:schemeClr val="accent2"/>
              </a:solidFill>
              <a:cs typeface="Lotus" pitchFamily="2" charset="-78"/>
            </a:endParaRPr>
          </a:p>
        </p:txBody>
      </p:sp>
      <p:sp>
        <p:nvSpPr>
          <p:cNvPr id="2056" name="Text Box 5"/>
          <p:cNvSpPr txBox="1">
            <a:spLocks noChangeArrowheads="1"/>
          </p:cNvSpPr>
          <p:nvPr/>
        </p:nvSpPr>
        <p:spPr bwMode="auto">
          <a:xfrm>
            <a:off x="2152219" y="1956613"/>
            <a:ext cx="8607858" cy="467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 eaLnBrk="0" hangingPunct="0">
              <a:spcBef>
                <a:spcPct val="35000"/>
              </a:spcBef>
            </a:pPr>
            <a:r>
              <a:rPr lang="fa-IR" sz="3600" dirty="0">
                <a:solidFill>
                  <a:schemeClr val="accent2"/>
                </a:solidFill>
                <a:cs typeface="Homa" pitchFamily="2" charset="-78"/>
              </a:rPr>
              <a:t>کامل بودن:</a:t>
            </a:r>
            <a:r>
              <a:rPr lang="fa-IR" sz="3200" dirty="0">
                <a:solidFill>
                  <a:schemeClr val="accent2"/>
                </a:solidFill>
                <a:cs typeface="Homa" pitchFamily="2" charset="-78"/>
              </a:rPr>
              <a:t> </a:t>
            </a:r>
            <a:r>
              <a:rPr lang="fa-IR" sz="3200" dirty="0">
                <a:solidFill>
                  <a:srgbClr val="CC3300"/>
                </a:solidFill>
                <a:cs typeface="Homa" pitchFamily="2" charset="-78"/>
              </a:rPr>
              <a:t>بله</a:t>
            </a:r>
          </a:p>
          <a:p>
            <a:pPr algn="r" rtl="1" eaLnBrk="0" hangingPunct="0">
              <a:spcBef>
                <a:spcPct val="35000"/>
              </a:spcBef>
            </a:pPr>
            <a:r>
              <a:rPr lang="fa-IR" sz="3600" dirty="0">
                <a:solidFill>
                  <a:schemeClr val="accent2"/>
                </a:solidFill>
                <a:cs typeface="Homa" pitchFamily="2" charset="-78"/>
              </a:rPr>
              <a:t>بهينگی:</a:t>
            </a:r>
            <a:r>
              <a:rPr lang="fa-IR" sz="3200" dirty="0">
                <a:solidFill>
                  <a:schemeClr val="accent2"/>
                </a:solidFill>
                <a:cs typeface="Homa" pitchFamily="2" charset="-78"/>
              </a:rPr>
              <a:t> </a:t>
            </a:r>
            <a:r>
              <a:rPr lang="fa-IR" sz="3200" dirty="0">
                <a:solidFill>
                  <a:srgbClr val="CC3300"/>
                </a:solidFill>
                <a:cs typeface="Homa" pitchFamily="2" charset="-78"/>
              </a:rPr>
              <a:t>بله</a:t>
            </a:r>
            <a:r>
              <a:rPr lang="fa-IR" sz="4000" dirty="0">
                <a:solidFill>
                  <a:schemeClr val="accent2"/>
                </a:solidFill>
                <a:cs typeface="Homa" pitchFamily="2" charset="-78"/>
              </a:rPr>
              <a:t> </a:t>
            </a:r>
            <a:r>
              <a:rPr lang="fa-IR" sz="3200" dirty="0">
                <a:solidFill>
                  <a:srgbClr val="CC3300"/>
                </a:solidFill>
                <a:cs typeface="Homa" pitchFamily="2" charset="-78"/>
              </a:rPr>
              <a:t>(مشروط به اینکه فاکتور انشعاب </a:t>
            </a:r>
            <a:r>
              <a:rPr lang="en-US" sz="3200" dirty="0">
                <a:solidFill>
                  <a:srgbClr val="CC3300"/>
                </a:solidFill>
                <a:cs typeface="Homa" pitchFamily="2" charset="-78"/>
              </a:rPr>
              <a:t>b</a:t>
            </a:r>
            <a:r>
              <a:rPr lang="fa-IR" sz="3200" dirty="0">
                <a:solidFill>
                  <a:srgbClr val="CC3300"/>
                </a:solidFill>
                <a:cs typeface="Homa" pitchFamily="2" charset="-78"/>
              </a:rPr>
              <a:t> محدود باشد)</a:t>
            </a:r>
          </a:p>
          <a:p>
            <a:pPr algn="r" rtl="1" eaLnBrk="0" hangingPunct="0">
              <a:spcBef>
                <a:spcPct val="35000"/>
              </a:spcBef>
            </a:pP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	در صورتی بهينه است که هزينه مسير، تابعی غير نزولی از عمق 	گره باشد.(مثل وقتي که فعاليتها هزينه يکسانی دارند)</a:t>
            </a:r>
          </a:p>
          <a:p>
            <a:pPr algn="r" rtl="1" eaLnBrk="0" hangingPunct="0">
              <a:spcBef>
                <a:spcPct val="35000"/>
              </a:spcBef>
            </a:pPr>
            <a:r>
              <a:rPr lang="fa-IR" sz="3600" dirty="0">
                <a:solidFill>
                  <a:schemeClr val="accent2"/>
                </a:solidFill>
                <a:cs typeface="Homa" pitchFamily="2" charset="-78"/>
              </a:rPr>
              <a:t>پيچيدگي زماني:</a:t>
            </a:r>
            <a:endParaRPr lang="fa-IR" sz="2000" dirty="0">
              <a:solidFill>
                <a:srgbClr val="CC3300"/>
              </a:solidFill>
              <a:cs typeface="Times New Roman" pitchFamily="18" charset="0"/>
            </a:endParaRPr>
          </a:p>
          <a:p>
            <a:pPr algn="r" rtl="1" eaLnBrk="0" hangingPunct="0">
              <a:spcBef>
                <a:spcPct val="35000"/>
              </a:spcBef>
            </a:pPr>
            <a:r>
              <a:rPr lang="fa-IR" sz="3600" dirty="0">
                <a:solidFill>
                  <a:schemeClr val="accent2"/>
                </a:solidFill>
                <a:cs typeface="Homa" pitchFamily="2" charset="-78"/>
              </a:rPr>
              <a:t>پيچيدگی فضا:</a:t>
            </a:r>
            <a:endParaRPr lang="en-US" sz="2000" dirty="0">
              <a:solidFill>
                <a:srgbClr val="CC3300"/>
              </a:solidFill>
              <a:cs typeface="Times New Roman" pitchFamily="18" charset="0"/>
            </a:endParaRPr>
          </a:p>
          <a:p>
            <a:pPr algn="r" rtl="1" eaLnBrk="0" hangingPunct="0">
              <a:spcBef>
                <a:spcPct val="50000"/>
              </a:spcBef>
            </a:pPr>
            <a:endParaRPr lang="en-US" sz="3600" dirty="0">
              <a:solidFill>
                <a:schemeClr val="accent2"/>
              </a:solidFill>
              <a:cs typeface="Homa" pitchFamily="2" charset="-78"/>
            </a:endParaRPr>
          </a:p>
        </p:txBody>
      </p:sp>
      <p:graphicFrame>
        <p:nvGraphicFramePr>
          <p:cNvPr id="2050" name="Object 6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86896605"/>
              </p:ext>
            </p:extLst>
          </p:nvPr>
        </p:nvGraphicFramePr>
        <p:xfrm>
          <a:off x="6456148" y="4292637"/>
          <a:ext cx="15240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5000" imgH="228600" progId="Equation.3">
                  <p:embed/>
                </p:oleObj>
              </mc:Choice>
              <mc:Fallback>
                <p:oleObj name="Equation" r:id="rId3" imgW="495000" imgH="228600" progId="Equation.3">
                  <p:embed/>
                  <p:pic>
                    <p:nvPicPr>
                      <p:cNvPr id="20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148" y="4292637"/>
                        <a:ext cx="1524000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56636"/>
              </p:ext>
            </p:extLst>
          </p:nvPr>
        </p:nvGraphicFramePr>
        <p:xfrm>
          <a:off x="6594185" y="5008600"/>
          <a:ext cx="144145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95000" imgH="228600" progId="Equation.3">
                  <p:embed/>
                </p:oleObj>
              </mc:Choice>
              <mc:Fallback>
                <p:oleObj name="Equation" r:id="rId5" imgW="495000" imgH="228600" progId="Equation.3">
                  <p:embed/>
                  <p:pic>
                    <p:nvPicPr>
                      <p:cNvPr id="20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4185" y="5008600"/>
                        <a:ext cx="1441450" cy="665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D584A0-5E6A-490A-99A5-9288D7552E3F}"/>
                  </a:ext>
                </a:extLst>
              </p14:cNvPr>
              <p14:cNvContentPartPr/>
              <p14:nvPr/>
            </p14:nvContentPartPr>
            <p14:xfrm>
              <a:off x="6099393" y="4291975"/>
              <a:ext cx="2208600" cy="1680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D584A0-5E6A-490A-99A5-9288D7552E3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81393" y="4273975"/>
                <a:ext cx="2244240" cy="171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5C6BBF4-ACD2-4BF8-9017-C336417B56C3}"/>
                  </a:ext>
                </a:extLst>
              </p14:cNvPr>
              <p14:cNvContentPartPr/>
              <p14:nvPr/>
            </p14:nvContentPartPr>
            <p14:xfrm>
              <a:off x="4921833" y="4745215"/>
              <a:ext cx="625320" cy="570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5C6BBF4-ACD2-4BF8-9017-C336417B56C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03833" y="4727215"/>
                <a:ext cx="660960" cy="60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A341655-BFBA-42F5-8392-A209AB4D8465}"/>
                  </a:ext>
                </a:extLst>
              </p14:cNvPr>
              <p14:cNvContentPartPr/>
              <p14:nvPr/>
            </p14:nvContentPartPr>
            <p14:xfrm>
              <a:off x="11207793" y="2010655"/>
              <a:ext cx="338400" cy="462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A341655-BFBA-42F5-8392-A209AB4D846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189793" y="1992655"/>
                <a:ext cx="37404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EE3D5F7-F225-42B9-A7E2-3E94314AEB02}"/>
                  </a:ext>
                </a:extLst>
              </p14:cNvPr>
              <p14:cNvContentPartPr/>
              <p14:nvPr/>
            </p14:nvContentPartPr>
            <p14:xfrm>
              <a:off x="11261433" y="2806255"/>
              <a:ext cx="464760" cy="504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EE3D5F7-F225-42B9-A7E2-3E94314AEB0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243433" y="2788255"/>
                <a:ext cx="50040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1E20335-59B7-4E37-AFA9-FB4D2BC1606A}"/>
                  </a:ext>
                </a:extLst>
              </p14:cNvPr>
              <p14:cNvContentPartPr/>
              <p14:nvPr/>
            </p14:nvContentPartPr>
            <p14:xfrm>
              <a:off x="11311833" y="4309255"/>
              <a:ext cx="515880" cy="555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1E20335-59B7-4E37-AFA9-FB4D2BC160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293833" y="4291255"/>
                <a:ext cx="551520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F0736F2-1A8A-43F5-BF5C-209164AF721D}"/>
                  </a:ext>
                </a:extLst>
              </p14:cNvPr>
              <p14:cNvContentPartPr/>
              <p14:nvPr/>
            </p14:nvContentPartPr>
            <p14:xfrm>
              <a:off x="11328393" y="5201695"/>
              <a:ext cx="485280" cy="448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F0736F2-1A8A-43F5-BF5C-209164AF721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310393" y="5183695"/>
                <a:ext cx="520920" cy="484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568042A-1E8C-4E64-AEFC-847288FB57CA}"/>
                  </a:ext>
                </a:extLst>
              </p14:cNvPr>
              <p14:cNvContentPartPr/>
              <p14:nvPr/>
            </p14:nvContentPartPr>
            <p14:xfrm>
              <a:off x="2487404" y="495775"/>
              <a:ext cx="5360400" cy="1830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568042A-1E8C-4E64-AEFC-847288FB57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9404" y="477775"/>
                <a:ext cx="5396040" cy="18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A71BB1E-1C33-4DFA-AEA9-B59D2BC49006}"/>
                  </a:ext>
                </a:extLst>
              </p14:cNvPr>
              <p14:cNvContentPartPr/>
              <p14:nvPr/>
            </p14:nvContentPartPr>
            <p14:xfrm>
              <a:off x="8875244" y="1006975"/>
              <a:ext cx="2436480" cy="566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A71BB1E-1C33-4DFA-AEA9-B59D2BC490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7244" y="988975"/>
                <a:ext cx="2472120" cy="6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DF80B51-63D1-46CD-95FA-80DAEDA452E0}"/>
                  </a:ext>
                </a:extLst>
              </p14:cNvPr>
              <p14:cNvContentPartPr/>
              <p14:nvPr/>
            </p14:nvContentPartPr>
            <p14:xfrm>
              <a:off x="2396684" y="3060055"/>
              <a:ext cx="1880640" cy="1427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DF80B51-63D1-46CD-95FA-80DAEDA452E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78684" y="3042055"/>
                <a:ext cx="1916280" cy="14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0DDE10F-6F09-4362-A4BB-63AEE72895BC}"/>
                  </a:ext>
                </a:extLst>
              </p14:cNvPr>
              <p14:cNvContentPartPr/>
              <p14:nvPr/>
            </p14:nvContentPartPr>
            <p14:xfrm>
              <a:off x="4806524" y="2669095"/>
              <a:ext cx="2005920" cy="1587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0DDE10F-6F09-4362-A4BB-63AEE72895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88524" y="2651095"/>
                <a:ext cx="2041560" cy="162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EEB4607-1970-4088-9F2D-0E8A8C86E664}"/>
                  </a:ext>
                </a:extLst>
              </p14:cNvPr>
              <p14:cNvContentPartPr/>
              <p14:nvPr/>
            </p14:nvContentPartPr>
            <p14:xfrm>
              <a:off x="3912284" y="4113415"/>
              <a:ext cx="305640" cy="678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EEB4607-1970-4088-9F2D-0E8A8C86E66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94284" y="4095415"/>
                <a:ext cx="341280" cy="71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3E1489A-7385-41FA-9E40-CA765B7F3A22}"/>
                  </a:ext>
                </a:extLst>
              </p14:cNvPr>
              <p14:cNvContentPartPr/>
              <p14:nvPr/>
            </p14:nvContentPartPr>
            <p14:xfrm>
              <a:off x="2254124" y="4967335"/>
              <a:ext cx="1956240" cy="6296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3E1489A-7385-41FA-9E40-CA765B7F3A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36124" y="4949335"/>
                <a:ext cx="1991880" cy="66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AB430A9-FBA1-47AB-9D91-0526ED45E07A}"/>
                  </a:ext>
                </a:extLst>
              </p14:cNvPr>
              <p14:cNvContentPartPr/>
              <p14:nvPr/>
            </p14:nvContentPartPr>
            <p14:xfrm>
              <a:off x="5240324" y="3589615"/>
              <a:ext cx="735120" cy="1863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AB430A9-FBA1-47AB-9D91-0526ED45E07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22324" y="3571615"/>
                <a:ext cx="770760" cy="18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8739440C-CF39-498D-8503-4394842D20D3}"/>
                  </a:ext>
                </a:extLst>
              </p14:cNvPr>
              <p14:cNvContentPartPr/>
              <p14:nvPr/>
            </p14:nvContentPartPr>
            <p14:xfrm>
              <a:off x="7900724" y="2467135"/>
              <a:ext cx="2937600" cy="18280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8739440C-CF39-498D-8503-4394842D20D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82724" y="2449135"/>
                <a:ext cx="2973240" cy="18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B92D38E-C042-488A-964F-333555839CE8}"/>
                  </a:ext>
                </a:extLst>
              </p14:cNvPr>
              <p14:cNvContentPartPr/>
              <p14:nvPr/>
            </p14:nvContentPartPr>
            <p14:xfrm>
              <a:off x="11257724" y="3539575"/>
              <a:ext cx="818640" cy="5968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B92D38E-C042-488A-964F-333555839CE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239724" y="3521575"/>
                <a:ext cx="854280" cy="63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6E78B710-2960-49D4-8308-AE1D46A8D016}"/>
                  </a:ext>
                </a:extLst>
              </p14:cNvPr>
              <p14:cNvContentPartPr/>
              <p14:nvPr/>
            </p14:nvContentPartPr>
            <p14:xfrm>
              <a:off x="7000364" y="5861215"/>
              <a:ext cx="222120" cy="218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6E78B710-2960-49D4-8308-AE1D46A8D01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82364" y="5843215"/>
                <a:ext cx="2577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7FD029FB-1178-4CA4-AE59-2B47999ADD64}"/>
                  </a:ext>
                </a:extLst>
              </p14:cNvPr>
              <p14:cNvContentPartPr/>
              <p14:nvPr/>
            </p14:nvContentPartPr>
            <p14:xfrm>
              <a:off x="7640084" y="5334535"/>
              <a:ext cx="180720" cy="8863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7FD029FB-1178-4CA4-AE59-2B47999ADD6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622084" y="5316535"/>
                <a:ext cx="216360" cy="9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7DB1458-F66C-49F3-BAA7-C770F0769B0F}"/>
                  </a:ext>
                </a:extLst>
              </p14:cNvPr>
              <p14:cNvContentPartPr/>
              <p14:nvPr/>
            </p14:nvContentPartPr>
            <p14:xfrm>
              <a:off x="8189444" y="5576455"/>
              <a:ext cx="128520" cy="3650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7DB1458-F66C-49F3-BAA7-C770F0769B0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71444" y="5558455"/>
                <a:ext cx="16416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03964DB0-09A9-4073-9CC8-4A78AE4AE22B}"/>
                  </a:ext>
                </a:extLst>
              </p14:cNvPr>
              <p14:cNvContentPartPr/>
              <p14:nvPr/>
            </p14:nvContentPartPr>
            <p14:xfrm>
              <a:off x="8560964" y="5185495"/>
              <a:ext cx="530280" cy="8542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03964DB0-09A9-4073-9CC8-4A78AE4AE22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542964" y="5167465"/>
                <a:ext cx="565920" cy="889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40CDA44E-D1B4-4697-813B-A554CD845A9D}"/>
                  </a:ext>
                </a:extLst>
              </p14:cNvPr>
              <p14:cNvContentPartPr/>
              <p14:nvPr/>
            </p14:nvContentPartPr>
            <p14:xfrm>
              <a:off x="9495164" y="5732335"/>
              <a:ext cx="281880" cy="936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40CDA44E-D1B4-4697-813B-A554CD845A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477164" y="5714335"/>
                <a:ext cx="3175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30DE29E3-015D-49AE-AFEB-C1077169F584}"/>
                  </a:ext>
                </a:extLst>
              </p14:cNvPr>
              <p14:cNvContentPartPr/>
              <p14:nvPr/>
            </p14:nvContentPartPr>
            <p14:xfrm>
              <a:off x="10588844" y="5058055"/>
              <a:ext cx="903600" cy="8845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30DE29E3-015D-49AE-AFEB-C1077169F58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570844" y="5040055"/>
                <a:ext cx="939240" cy="92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2928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329248" y="195619"/>
              <a:ext cx="7572240" cy="47066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0968" y="188059"/>
                <a:ext cx="7592040" cy="471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161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/>
              <p14:cNvContentPartPr/>
              <p14:nvPr/>
            </p14:nvContentPartPr>
            <p14:xfrm>
              <a:off x="4676168" y="513859"/>
              <a:ext cx="651600" cy="17053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69688" y="506659"/>
                <a:ext cx="664560" cy="172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Ink 38"/>
              <p14:cNvContentPartPr/>
              <p14:nvPr/>
            </p14:nvContentPartPr>
            <p14:xfrm>
              <a:off x="3951488" y="3868339"/>
              <a:ext cx="1427400" cy="4590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43568" y="3862219"/>
                <a:ext cx="144000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2" name="Ink 41"/>
              <p14:cNvContentPartPr/>
              <p14:nvPr/>
            </p14:nvContentPartPr>
            <p14:xfrm>
              <a:off x="1848368" y="487219"/>
              <a:ext cx="3828600" cy="113580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42248" y="481459"/>
                <a:ext cx="3843720" cy="11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/>
              <p14:cNvContentPartPr/>
              <p14:nvPr/>
            </p14:nvContentPartPr>
            <p14:xfrm>
              <a:off x="3486728" y="1097419"/>
              <a:ext cx="1027440" cy="17028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82768" y="1093819"/>
                <a:ext cx="10350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Ink 43"/>
              <p14:cNvContentPartPr/>
              <p14:nvPr/>
            </p14:nvContentPartPr>
            <p14:xfrm>
              <a:off x="2676008" y="2195779"/>
              <a:ext cx="1203840" cy="6958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67728" y="2188939"/>
                <a:ext cx="121572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k 44"/>
              <p14:cNvContentPartPr/>
              <p14:nvPr/>
            </p14:nvContentPartPr>
            <p14:xfrm>
              <a:off x="3256328" y="1898779"/>
              <a:ext cx="129600" cy="11797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46968" y="1893019"/>
                <a:ext cx="145800" cy="11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Ink 45"/>
              <p14:cNvContentPartPr/>
              <p14:nvPr/>
            </p14:nvContentPartPr>
            <p14:xfrm>
              <a:off x="4225088" y="2406379"/>
              <a:ext cx="1434960" cy="1227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21128" y="2401339"/>
                <a:ext cx="144396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7" name="Ink 46"/>
              <p14:cNvContentPartPr/>
              <p14:nvPr/>
            </p14:nvContentPartPr>
            <p14:xfrm>
              <a:off x="5791808" y="1912819"/>
              <a:ext cx="178560" cy="10098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84968" y="1905979"/>
                <a:ext cx="195120" cy="10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Ink 51"/>
              <p14:cNvContentPartPr/>
              <p14:nvPr/>
            </p14:nvContentPartPr>
            <p14:xfrm>
              <a:off x="8198768" y="716899"/>
              <a:ext cx="915840" cy="108180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191568" y="707899"/>
                <a:ext cx="929880" cy="11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/>
              <p14:cNvContentPartPr/>
              <p14:nvPr/>
            </p14:nvContentPartPr>
            <p14:xfrm>
              <a:off x="7838048" y="839659"/>
              <a:ext cx="495000" cy="166536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27248" y="832099"/>
                <a:ext cx="510840" cy="167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/>
              <p14:cNvContentPartPr/>
              <p14:nvPr/>
            </p14:nvContentPartPr>
            <p14:xfrm>
              <a:off x="9561728" y="803299"/>
              <a:ext cx="225720" cy="13802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553448" y="794659"/>
                <a:ext cx="245880" cy="139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9164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C89100B-8D94-476A-9E1E-4AEFE2D901C7}"/>
                  </a:ext>
                </a:extLst>
              </p14:cNvPr>
              <p14:cNvContentPartPr/>
              <p14:nvPr/>
            </p14:nvContentPartPr>
            <p14:xfrm>
              <a:off x="5559393" y="418015"/>
              <a:ext cx="1084320" cy="449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C89100B-8D94-476A-9E1E-4AEFE2D901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1393" y="400015"/>
                <a:ext cx="111996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F8B5911-ECFB-4718-844D-0BA50807CE6B}"/>
                  </a:ext>
                </a:extLst>
              </p14:cNvPr>
              <p14:cNvContentPartPr/>
              <p14:nvPr/>
            </p14:nvContentPartPr>
            <p14:xfrm>
              <a:off x="4872513" y="5743855"/>
              <a:ext cx="1440720" cy="486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F8B5911-ECFB-4718-844D-0BA50807CE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54513" y="5725855"/>
                <a:ext cx="1476360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1C5527A-4767-4E1B-9495-2D047A9E6468}"/>
                  </a:ext>
                </a:extLst>
              </p14:cNvPr>
              <p14:cNvContentPartPr/>
              <p14:nvPr/>
            </p14:nvContentPartPr>
            <p14:xfrm>
              <a:off x="3732033" y="695215"/>
              <a:ext cx="5280840" cy="1399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1C5527A-4767-4E1B-9495-2D047A9E646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14033" y="677215"/>
                <a:ext cx="5316480" cy="14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156CCB9-DF9E-4ABE-8208-BD4BE12CCBEB}"/>
                  </a:ext>
                </a:extLst>
              </p14:cNvPr>
              <p14:cNvContentPartPr/>
              <p14:nvPr/>
            </p14:nvContentPartPr>
            <p14:xfrm>
              <a:off x="5422593" y="1644535"/>
              <a:ext cx="1303560" cy="6940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156CCB9-DF9E-4ABE-8208-BD4BE12CCBE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04593" y="1626535"/>
                <a:ext cx="1339200" cy="72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7989508-8A67-43AB-97AE-79C8AA9B2E1F}"/>
                  </a:ext>
                </a:extLst>
              </p14:cNvPr>
              <p14:cNvContentPartPr/>
              <p14:nvPr/>
            </p14:nvContentPartPr>
            <p14:xfrm>
              <a:off x="2927793" y="5109895"/>
              <a:ext cx="1576080" cy="5734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7989508-8A67-43AB-97AE-79C8AA9B2E1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09793" y="5091895"/>
                <a:ext cx="1611720" cy="6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3E6502B-37B6-4341-A269-0F36040C2352}"/>
                  </a:ext>
                </a:extLst>
              </p14:cNvPr>
              <p14:cNvContentPartPr/>
              <p14:nvPr/>
            </p14:nvContentPartPr>
            <p14:xfrm>
              <a:off x="2213193" y="4431295"/>
              <a:ext cx="663120" cy="560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3E6502B-37B6-4341-A269-0F36040C235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95193" y="4413295"/>
                <a:ext cx="69876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94D8A03-5D0C-4B0B-813C-7D1DC9BE553B}"/>
                  </a:ext>
                </a:extLst>
              </p14:cNvPr>
              <p14:cNvContentPartPr/>
              <p14:nvPr/>
            </p14:nvContentPartPr>
            <p14:xfrm>
              <a:off x="5676033" y="2341855"/>
              <a:ext cx="1126800" cy="10058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94D8A03-5D0C-4B0B-813C-7D1DC9BE553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58033" y="2323855"/>
                <a:ext cx="1162440" cy="10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7FB095B8-4309-4A35-8E18-B2C30B61D535}"/>
                  </a:ext>
                </a:extLst>
              </p14:cNvPr>
              <p14:cNvContentPartPr/>
              <p14:nvPr/>
            </p14:nvContentPartPr>
            <p14:xfrm>
              <a:off x="5839833" y="4873015"/>
              <a:ext cx="73800" cy="867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7FB095B8-4309-4A35-8E18-B2C30B61D53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21833" y="4855015"/>
                <a:ext cx="1094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6604AB0-5E72-4A51-A674-29033EC9BD71}"/>
                  </a:ext>
                </a:extLst>
              </p14:cNvPr>
              <p14:cNvContentPartPr/>
              <p14:nvPr/>
            </p14:nvContentPartPr>
            <p14:xfrm>
              <a:off x="5669553" y="5184415"/>
              <a:ext cx="128160" cy="3884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6604AB0-5E72-4A51-A674-29033EC9BD7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51553" y="5166415"/>
                <a:ext cx="16380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2068A466-B36A-4229-8E44-DD0030F2EF95}"/>
                  </a:ext>
                </a:extLst>
              </p14:cNvPr>
              <p14:cNvContentPartPr/>
              <p14:nvPr/>
            </p14:nvContentPartPr>
            <p14:xfrm>
              <a:off x="1507953" y="1899775"/>
              <a:ext cx="5054760" cy="278748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2068A466-B36A-4229-8E44-DD0030F2EF9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89953" y="1881775"/>
                <a:ext cx="5090400" cy="28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F999502D-CD43-43B0-A5DA-444ED4739DAB}"/>
                  </a:ext>
                </a:extLst>
              </p14:cNvPr>
              <p14:cNvContentPartPr/>
              <p14:nvPr/>
            </p14:nvContentPartPr>
            <p14:xfrm>
              <a:off x="2139393" y="673975"/>
              <a:ext cx="3462120" cy="49388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F999502D-CD43-43B0-A5DA-444ED4739DA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94393" y="583975"/>
                <a:ext cx="3551760" cy="51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468B130A-7827-47C6-A733-9D4D14AD1C7E}"/>
                  </a:ext>
                </a:extLst>
              </p14:cNvPr>
              <p14:cNvContentPartPr/>
              <p14:nvPr/>
            </p14:nvContentPartPr>
            <p14:xfrm>
              <a:off x="5650833" y="752455"/>
              <a:ext cx="976320" cy="47887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468B130A-7827-47C6-A733-9D4D14AD1C7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05833" y="662455"/>
                <a:ext cx="1065960" cy="49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C0E0361-9980-48B4-9C48-122BA7F2CA75}"/>
                  </a:ext>
                </a:extLst>
              </p14:cNvPr>
              <p14:cNvContentPartPr/>
              <p14:nvPr/>
            </p14:nvContentPartPr>
            <p14:xfrm>
              <a:off x="9873273" y="282655"/>
              <a:ext cx="1728000" cy="6804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C0E0361-9980-48B4-9C48-122BA7F2CA7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855273" y="264655"/>
                <a:ext cx="176364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1F773C66-1F96-4C88-BA51-16B86D430BD9}"/>
                  </a:ext>
                </a:extLst>
              </p14:cNvPr>
              <p14:cNvContentPartPr/>
              <p14:nvPr/>
            </p14:nvContentPartPr>
            <p14:xfrm>
              <a:off x="10270713" y="902935"/>
              <a:ext cx="1564200" cy="85968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1F773C66-1F96-4C88-BA51-16B86D430BD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252713" y="884935"/>
                <a:ext cx="1599840" cy="89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0472629F-8179-495A-95D3-1CD8FCDD873B}"/>
                  </a:ext>
                </a:extLst>
              </p14:cNvPr>
              <p14:cNvContentPartPr/>
              <p14:nvPr/>
            </p14:nvContentPartPr>
            <p14:xfrm>
              <a:off x="8567553" y="1889695"/>
              <a:ext cx="3272040" cy="91800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0472629F-8179-495A-95D3-1CD8FCDD873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549553" y="1871695"/>
                <a:ext cx="3307680" cy="9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67674627-5ACF-499E-9047-A69D60573D02}"/>
                  </a:ext>
                </a:extLst>
              </p14:cNvPr>
              <p14:cNvContentPartPr/>
              <p14:nvPr/>
            </p14:nvContentPartPr>
            <p14:xfrm>
              <a:off x="8820633" y="4507255"/>
              <a:ext cx="432360" cy="6285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67674627-5ACF-499E-9047-A69D60573D0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02633" y="4489255"/>
                <a:ext cx="468000" cy="66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2335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C10A922-1355-4C1C-B0CC-EB0FB9D3EDB1}"/>
                  </a:ext>
                </a:extLst>
              </p14:cNvPr>
              <p14:cNvContentPartPr/>
              <p14:nvPr/>
            </p14:nvContentPartPr>
            <p14:xfrm>
              <a:off x="9128073" y="553015"/>
              <a:ext cx="1472040" cy="580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C10A922-1355-4C1C-B0CC-EB0FB9D3ED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10073" y="535015"/>
                <a:ext cx="150768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96BAF75-3774-44BF-AF9F-938D4E70289B}"/>
                  </a:ext>
                </a:extLst>
              </p14:cNvPr>
              <p14:cNvContentPartPr/>
              <p14:nvPr/>
            </p14:nvContentPartPr>
            <p14:xfrm>
              <a:off x="5831193" y="405415"/>
              <a:ext cx="2844360" cy="569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96BAF75-3774-44BF-AF9F-938D4E7028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13193" y="387415"/>
                <a:ext cx="2880000" cy="60516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6BC802C-29C6-4085-85F7-A5FA8320EA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774" y="405415"/>
            <a:ext cx="39719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40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7FABC38-3E2B-4D25-8516-D336E162E939}"/>
                  </a:ext>
                </a:extLst>
              </p14:cNvPr>
              <p14:cNvContentPartPr/>
              <p14:nvPr/>
            </p14:nvContentPartPr>
            <p14:xfrm>
              <a:off x="53553" y="79615"/>
              <a:ext cx="5724360" cy="3987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7FABC38-3E2B-4D25-8516-D336E162E9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53" y="61615"/>
                <a:ext cx="5760000" cy="40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8EE84A5-D61E-4404-B88E-69DEFF8B3A22}"/>
                  </a:ext>
                </a:extLst>
              </p14:cNvPr>
              <p14:cNvContentPartPr/>
              <p14:nvPr/>
            </p14:nvContentPartPr>
            <p14:xfrm>
              <a:off x="8151033" y="247735"/>
              <a:ext cx="3471840" cy="19872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8EE84A5-D61E-4404-B88E-69DEFF8B3A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33033" y="229735"/>
                <a:ext cx="3507480" cy="20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B85BDF4-B2F1-45AB-BC12-42FF2C7CCBCC}"/>
                  </a:ext>
                </a:extLst>
              </p14:cNvPr>
              <p14:cNvContentPartPr/>
              <p14:nvPr/>
            </p14:nvContentPartPr>
            <p14:xfrm>
              <a:off x="9270273" y="3186415"/>
              <a:ext cx="19080" cy="2811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B85BDF4-B2F1-45AB-BC12-42FF2C7CCB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52273" y="3168415"/>
                <a:ext cx="5472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6912BD5-2D55-44C0-BA97-1F1DB12D195B}"/>
                  </a:ext>
                </a:extLst>
              </p14:cNvPr>
              <p14:cNvContentPartPr/>
              <p14:nvPr/>
            </p14:nvContentPartPr>
            <p14:xfrm>
              <a:off x="9210873" y="2448415"/>
              <a:ext cx="121320" cy="4327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6912BD5-2D55-44C0-BA97-1F1DB12D195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92873" y="2430415"/>
                <a:ext cx="15696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C23C0C23-8892-4465-8E86-FFCE2D470604}"/>
                  </a:ext>
                </a:extLst>
              </p14:cNvPr>
              <p14:cNvContentPartPr/>
              <p14:nvPr/>
            </p14:nvContentPartPr>
            <p14:xfrm>
              <a:off x="9170913" y="4826575"/>
              <a:ext cx="165960" cy="522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C23C0C23-8892-4465-8E86-FFCE2D47060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52913" y="4808575"/>
                <a:ext cx="2016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8EB98726-B046-4063-8425-425152B62E11}"/>
                  </a:ext>
                </a:extLst>
              </p14:cNvPr>
              <p14:cNvContentPartPr/>
              <p14:nvPr/>
            </p14:nvContentPartPr>
            <p14:xfrm>
              <a:off x="8858433" y="3989935"/>
              <a:ext cx="2538720" cy="6440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8EB98726-B046-4063-8425-425152B62E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840433" y="3971935"/>
                <a:ext cx="2574360" cy="6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C9EC47C0-8527-4461-86D5-A77B7BB5B5C8}"/>
                  </a:ext>
                </a:extLst>
              </p14:cNvPr>
              <p14:cNvContentPartPr/>
              <p14:nvPr/>
            </p14:nvContentPartPr>
            <p14:xfrm>
              <a:off x="9514713" y="5145535"/>
              <a:ext cx="1324440" cy="4352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C9EC47C0-8527-4461-86D5-A77B7BB5B5C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496713" y="5127535"/>
                <a:ext cx="136008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063CB7F9-B123-4A7E-A0A1-92679AA13FD4}"/>
                  </a:ext>
                </a:extLst>
              </p14:cNvPr>
              <p14:cNvContentPartPr/>
              <p14:nvPr/>
            </p14:nvContentPartPr>
            <p14:xfrm>
              <a:off x="1533513" y="5297455"/>
              <a:ext cx="364680" cy="5626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063CB7F9-B123-4A7E-A0A1-92679AA13FD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15513" y="5279455"/>
                <a:ext cx="400320" cy="59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ECE113DA-16A2-4BD5-8B15-3A994D822CC3}"/>
                  </a:ext>
                </a:extLst>
              </p14:cNvPr>
              <p14:cNvContentPartPr/>
              <p14:nvPr/>
            </p14:nvContentPartPr>
            <p14:xfrm>
              <a:off x="1027713" y="4891735"/>
              <a:ext cx="298800" cy="9950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ECE113DA-16A2-4BD5-8B15-3A994D822CC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09713" y="4873735"/>
                <a:ext cx="334440" cy="10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41B9701C-1E15-4BA1-9B7A-C2AEDCBE9F0B}"/>
                  </a:ext>
                </a:extLst>
              </p14:cNvPr>
              <p14:cNvContentPartPr/>
              <p14:nvPr/>
            </p14:nvContentPartPr>
            <p14:xfrm>
              <a:off x="2321193" y="4486015"/>
              <a:ext cx="1459440" cy="11030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41B9701C-1E15-4BA1-9B7A-C2AEDCBE9F0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03193" y="4468015"/>
                <a:ext cx="1495080" cy="11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BAC73F83-0921-42C8-B0A4-50F86435F379}"/>
                  </a:ext>
                </a:extLst>
              </p14:cNvPr>
              <p14:cNvContentPartPr/>
              <p14:nvPr/>
            </p14:nvContentPartPr>
            <p14:xfrm>
              <a:off x="4600353" y="673975"/>
              <a:ext cx="468720" cy="1785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BAC73F83-0921-42C8-B0A4-50F86435F37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82353" y="655975"/>
                <a:ext cx="5043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B44EEB65-B37C-4893-AFA9-507BA3B3520A}"/>
                  </a:ext>
                </a:extLst>
              </p14:cNvPr>
              <p14:cNvContentPartPr/>
              <p14:nvPr/>
            </p14:nvContentPartPr>
            <p14:xfrm>
              <a:off x="5492433" y="480655"/>
              <a:ext cx="162000" cy="1728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B44EEB65-B37C-4893-AFA9-507BA3B3520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74433" y="462655"/>
                <a:ext cx="1976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C1855146-75B5-4572-BD5A-7BF4707A141B}"/>
                  </a:ext>
                </a:extLst>
              </p14:cNvPr>
              <p14:cNvContentPartPr/>
              <p14:nvPr/>
            </p14:nvContentPartPr>
            <p14:xfrm>
              <a:off x="5007153" y="1617175"/>
              <a:ext cx="904320" cy="2462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C1855146-75B5-4572-BD5A-7BF4707A141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89153" y="1599175"/>
                <a:ext cx="93996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99D865C6-217A-4F58-8FA4-950B90BBD615}"/>
                  </a:ext>
                </a:extLst>
              </p14:cNvPr>
              <p14:cNvContentPartPr/>
              <p14:nvPr/>
            </p14:nvContentPartPr>
            <p14:xfrm>
              <a:off x="5970153" y="2826055"/>
              <a:ext cx="766800" cy="3369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99D865C6-217A-4F58-8FA4-950B90BBD61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52153" y="2808055"/>
                <a:ext cx="80244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DE39C68F-1DBD-4C06-9298-307A5F9482D4}"/>
                  </a:ext>
                </a:extLst>
              </p14:cNvPr>
              <p14:cNvContentPartPr/>
              <p14:nvPr/>
            </p14:nvContentPartPr>
            <p14:xfrm>
              <a:off x="5790153" y="3750535"/>
              <a:ext cx="360" cy="3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DE39C68F-1DBD-4C06-9298-307A5F9482D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72153" y="373253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C22D8A68-FDE9-4B61-9C0A-DC6EC9123464}"/>
                  </a:ext>
                </a:extLst>
              </p14:cNvPr>
              <p14:cNvContentPartPr/>
              <p14:nvPr/>
            </p14:nvContentPartPr>
            <p14:xfrm>
              <a:off x="5863593" y="4130695"/>
              <a:ext cx="9720" cy="442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C22D8A68-FDE9-4B61-9C0A-DC6EC912346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845593" y="4112695"/>
                <a:ext cx="453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91D22761-0D21-4D58-9EA8-412E3979E8F1}"/>
                  </a:ext>
                </a:extLst>
              </p14:cNvPr>
              <p14:cNvContentPartPr/>
              <p14:nvPr/>
            </p14:nvContentPartPr>
            <p14:xfrm>
              <a:off x="5851713" y="4450015"/>
              <a:ext cx="10080" cy="32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91D22761-0D21-4D58-9EA8-412E3979E8F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33713" y="4432015"/>
                <a:ext cx="457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B7A77839-ADCE-441E-B756-6207E945F99E}"/>
                  </a:ext>
                </a:extLst>
              </p14:cNvPr>
              <p14:cNvContentPartPr/>
              <p14:nvPr/>
            </p14:nvContentPartPr>
            <p14:xfrm>
              <a:off x="2020953" y="6322735"/>
              <a:ext cx="242640" cy="3607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B7A77839-ADCE-441E-B756-6207E945F99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002953" y="6304735"/>
                <a:ext cx="27828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F5368D89-68A7-4B01-AAE4-632DE33875FB}"/>
                  </a:ext>
                </a:extLst>
              </p14:cNvPr>
              <p14:cNvContentPartPr/>
              <p14:nvPr/>
            </p14:nvContentPartPr>
            <p14:xfrm>
              <a:off x="6005433" y="4637575"/>
              <a:ext cx="907200" cy="2264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F5368D89-68A7-4B01-AAE4-632DE33875F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87433" y="4619575"/>
                <a:ext cx="94284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AD53B1F4-CCDA-4256-92C4-C0BF2AE38909}"/>
                  </a:ext>
                </a:extLst>
              </p14:cNvPr>
              <p14:cNvContentPartPr/>
              <p14:nvPr/>
            </p14:nvContentPartPr>
            <p14:xfrm>
              <a:off x="3254313" y="6070015"/>
              <a:ext cx="273240" cy="75708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AD53B1F4-CCDA-4256-92C4-C0BF2AE3890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36313" y="6052015"/>
                <a:ext cx="308880" cy="79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9C9B8E53-7CE5-472A-8F63-8D982410F2CC}"/>
                  </a:ext>
                </a:extLst>
              </p14:cNvPr>
              <p14:cNvContentPartPr/>
              <p14:nvPr/>
            </p14:nvContentPartPr>
            <p14:xfrm>
              <a:off x="1527033" y="6100615"/>
              <a:ext cx="163800" cy="729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9C9B8E53-7CE5-472A-8F63-8D982410F2C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9033" y="6082615"/>
                <a:ext cx="199440" cy="76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1B2A09EA-0696-409B-ACA5-31532720DC1D}"/>
                  </a:ext>
                </a:extLst>
              </p14:cNvPr>
              <p14:cNvContentPartPr/>
              <p14:nvPr/>
            </p14:nvContentPartPr>
            <p14:xfrm>
              <a:off x="2625033" y="5977135"/>
              <a:ext cx="213120" cy="2887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1B2A09EA-0696-409B-ACA5-31532720DC1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607033" y="5959135"/>
                <a:ext cx="248760" cy="32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3386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1919289" y="549275"/>
            <a:ext cx="7316787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4400">
                <a:latin typeface="Times New Roman" pitchFamily="18" charset="0"/>
                <a:cs typeface="Homa" pitchFamily="2" charset="-78"/>
              </a:rPr>
              <a:t>حل مسئله با جستجو</a:t>
            </a:r>
            <a:endParaRPr lang="en-US" sz="24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100355" name="Text Box 4"/>
          <p:cNvSpPr txBox="1">
            <a:spLocks noChangeArrowheads="1"/>
          </p:cNvSpPr>
          <p:nvPr/>
        </p:nvSpPr>
        <p:spPr bwMode="auto">
          <a:xfrm>
            <a:off x="1847851" y="1433513"/>
            <a:ext cx="7993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</a:pPr>
            <a:r>
              <a:rPr lang="fa-IR" sz="4400">
                <a:solidFill>
                  <a:schemeClr val="accent2"/>
                </a:solidFill>
                <a:cs typeface="Lotus" pitchFamily="2" charset="-78"/>
              </a:rPr>
              <a:t>جستجوی هزينه يکنواخت</a:t>
            </a:r>
            <a:endParaRPr lang="en-US" sz="4400">
              <a:solidFill>
                <a:schemeClr val="accent2"/>
              </a:solidFill>
              <a:cs typeface="Lotus" pitchFamily="2" charset="-78"/>
            </a:endParaRPr>
          </a:p>
        </p:txBody>
      </p:sp>
      <p:sp>
        <p:nvSpPr>
          <p:cNvPr id="100356" name="Text Box 6"/>
          <p:cNvSpPr txBox="1">
            <a:spLocks noChangeArrowheads="1"/>
          </p:cNvSpPr>
          <p:nvPr/>
        </p:nvSpPr>
        <p:spPr bwMode="auto">
          <a:xfrm>
            <a:off x="1938338" y="2319338"/>
            <a:ext cx="8329612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lnSpc>
                <a:spcPct val="135000"/>
              </a:lnSpc>
            </a:pPr>
            <a:r>
              <a:rPr lang="fa-IR" sz="2400">
                <a:cs typeface="Zar" pitchFamily="2" charset="-78"/>
              </a:rPr>
              <a:t>در اين روش گره اي بسط داده مي شود كه هزينه رسيدن به آن حداقل بوده است.</a:t>
            </a:r>
            <a:endParaRPr lang="en-US" sz="2400">
              <a:cs typeface="Zar" pitchFamily="2" charset="-78"/>
            </a:endParaRPr>
          </a:p>
          <a:p>
            <a:pPr algn="r" rtl="1">
              <a:lnSpc>
                <a:spcPct val="135000"/>
              </a:lnSpc>
            </a:pPr>
            <a:r>
              <a:rPr lang="fa-IR" sz="2400">
                <a:cs typeface="Zar" pitchFamily="2" charset="-78"/>
              </a:rPr>
              <a:t>در اين استراتژي، </a:t>
            </a:r>
            <a:r>
              <a:rPr lang="ar-SA" sz="2400">
                <a:cs typeface="Zar" pitchFamily="2" charset="-78"/>
              </a:rPr>
              <a:t>در شرايط عمومي، اولين راه حل، ارزان‌ترين راه نيز هست.</a:t>
            </a:r>
            <a:endParaRPr lang="fa-IR" sz="2400">
              <a:cs typeface="Zar" pitchFamily="2" charset="-78"/>
            </a:endParaRPr>
          </a:p>
          <a:p>
            <a:pPr algn="r" rtl="1">
              <a:lnSpc>
                <a:spcPct val="135000"/>
              </a:lnSpc>
            </a:pPr>
            <a:r>
              <a:rPr lang="ar-SA" sz="2400">
                <a:cs typeface="Zar" pitchFamily="2" charset="-78"/>
              </a:rPr>
              <a:t>اگر هزينه مسير توسط تابع </a:t>
            </a:r>
            <a:r>
              <a:rPr lang="en-US" sz="2400">
                <a:cs typeface="Zar" pitchFamily="2" charset="-78"/>
              </a:rPr>
              <a:t>g(n)</a:t>
            </a:r>
            <a:r>
              <a:rPr lang="ar-SA" sz="2400">
                <a:cs typeface="Zar" pitchFamily="2" charset="-78"/>
              </a:rPr>
              <a:t> اندازه‌گيري شود، در اين صورت جستجوي سطحي همان جستجوي با هزينه يکسان است با:</a:t>
            </a:r>
            <a:endParaRPr lang="en-US" sz="2400">
              <a:cs typeface="Zar" pitchFamily="2" charset="-78"/>
            </a:endParaRPr>
          </a:p>
          <a:p>
            <a:pPr algn="ctr" rtl="1">
              <a:lnSpc>
                <a:spcPct val="135000"/>
              </a:lnSpc>
            </a:pPr>
            <a:r>
              <a:rPr lang="en-US" sz="2400">
                <a:cs typeface="Zar" pitchFamily="2" charset="-78"/>
              </a:rPr>
              <a:t>g(n)=DEPTH(n)</a:t>
            </a:r>
          </a:p>
          <a:p>
            <a:pPr algn="ctr" rtl="1">
              <a:lnSpc>
                <a:spcPct val="135000"/>
              </a:lnSpc>
            </a:pPr>
            <a:endParaRPr lang="en-US" sz="2400">
              <a:cs typeface="Zar" pitchFamily="2" charset="-7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A71923-F8A8-4281-8E68-A28F6DED01AA}"/>
                  </a:ext>
                </a:extLst>
              </p14:cNvPr>
              <p14:cNvContentPartPr/>
              <p14:nvPr/>
            </p14:nvContentPartPr>
            <p14:xfrm>
              <a:off x="3921393" y="3392695"/>
              <a:ext cx="1015200" cy="106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A71923-F8A8-4281-8E68-A28F6DED01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3393" y="3374695"/>
                <a:ext cx="10508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66C2A2F-DC34-4A8C-A971-2E58E7046D47}"/>
                  </a:ext>
                </a:extLst>
              </p14:cNvPr>
              <p14:cNvContentPartPr/>
              <p14:nvPr/>
            </p14:nvContentPartPr>
            <p14:xfrm>
              <a:off x="3905193" y="2964295"/>
              <a:ext cx="1034640" cy="314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66C2A2F-DC34-4A8C-A971-2E58E7046D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60193" y="2874295"/>
                <a:ext cx="1124280" cy="493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1905000" cy="457200"/>
          </a:xfrm>
        </p:spPr>
        <p:txBody>
          <a:bodyPr/>
          <a:lstStyle/>
          <a:p>
            <a:pPr>
              <a:defRPr/>
            </a:pPr>
            <a:fld id="{D8941096-BDD5-4AA5-A681-2E424E547194}" type="slidenum">
              <a:rPr lang="fa-IR" sz="1400"/>
              <a:pPr>
                <a:defRPr/>
              </a:pPr>
              <a:t>22</a:t>
            </a:fld>
            <a:endParaRPr lang="en-US" sz="1400"/>
          </a:p>
        </p:txBody>
      </p:sp>
      <p:sp>
        <p:nvSpPr>
          <p:cNvPr id="101379" name="Text Box 2"/>
          <p:cNvSpPr txBox="1">
            <a:spLocks noChangeArrowheads="1"/>
          </p:cNvSpPr>
          <p:nvPr/>
        </p:nvSpPr>
        <p:spPr bwMode="auto">
          <a:xfrm>
            <a:off x="1919289" y="990600"/>
            <a:ext cx="7316787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4400">
                <a:latin typeface="Times New Roman" pitchFamily="18" charset="0"/>
                <a:cs typeface="Homa" pitchFamily="2" charset="-78"/>
              </a:rPr>
              <a:t>حل مسئله با جستجو</a:t>
            </a:r>
            <a:endParaRPr lang="en-US" sz="24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101380" name="Text Box 3"/>
          <p:cNvSpPr txBox="1">
            <a:spLocks noChangeArrowheads="1"/>
          </p:cNvSpPr>
          <p:nvPr/>
        </p:nvSpPr>
        <p:spPr bwMode="auto">
          <a:xfrm>
            <a:off x="1847850" y="1874838"/>
            <a:ext cx="8496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</a:pPr>
            <a:r>
              <a:rPr lang="fa-IR" sz="4400">
                <a:solidFill>
                  <a:schemeClr val="accent2"/>
                </a:solidFill>
                <a:cs typeface="Lotus" pitchFamily="2" charset="-78"/>
              </a:rPr>
              <a:t>جستجوی هزينه يکنواخت</a:t>
            </a:r>
            <a:endParaRPr lang="en-US" sz="4400">
              <a:solidFill>
                <a:schemeClr val="accent2"/>
              </a:solidFill>
              <a:cs typeface="Lotus" pitchFamily="2" charset="-7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55913" y="3284538"/>
            <a:ext cx="6172200" cy="2971800"/>
            <a:chOff x="839" y="1816"/>
            <a:chExt cx="3888" cy="187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839" y="1816"/>
              <a:ext cx="3888" cy="1872"/>
              <a:chOff x="912" y="1680"/>
              <a:chExt cx="3888" cy="1872"/>
            </a:xfrm>
          </p:grpSpPr>
          <p:sp>
            <p:nvSpPr>
              <p:cNvPr id="101387" name="Oval 6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A</a:t>
                </a:r>
              </a:p>
            </p:txBody>
          </p:sp>
          <p:sp>
            <p:nvSpPr>
              <p:cNvPr id="101388" name="Oval 7"/>
              <p:cNvSpPr>
                <a:spLocks noChangeArrowheads="1"/>
              </p:cNvSpPr>
              <p:nvPr/>
            </p:nvSpPr>
            <p:spPr bwMode="auto">
              <a:xfrm>
                <a:off x="1632" y="216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B</a:t>
                </a:r>
              </a:p>
            </p:txBody>
          </p:sp>
          <p:sp>
            <p:nvSpPr>
              <p:cNvPr id="101389" name="Oval 8"/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C</a:t>
                </a:r>
              </a:p>
            </p:txBody>
          </p:sp>
          <p:sp>
            <p:nvSpPr>
              <p:cNvPr id="101390" name="Oval 9"/>
              <p:cNvSpPr>
                <a:spLocks noChangeArrowheads="1"/>
              </p:cNvSpPr>
              <p:nvPr/>
            </p:nvSpPr>
            <p:spPr bwMode="auto">
              <a:xfrm>
                <a:off x="4272" y="216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D</a:t>
                </a:r>
              </a:p>
            </p:txBody>
          </p:sp>
          <p:sp>
            <p:nvSpPr>
              <p:cNvPr id="101391" name="Oval 10"/>
              <p:cNvSpPr>
                <a:spLocks noChangeArrowheads="1"/>
              </p:cNvSpPr>
              <p:nvPr/>
            </p:nvSpPr>
            <p:spPr bwMode="auto">
              <a:xfrm>
                <a:off x="1200" y="2664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E</a:t>
                </a:r>
              </a:p>
            </p:txBody>
          </p:sp>
          <p:sp>
            <p:nvSpPr>
              <p:cNvPr id="101392" name="Oval 11"/>
              <p:cNvSpPr>
                <a:spLocks noChangeArrowheads="1"/>
              </p:cNvSpPr>
              <p:nvPr/>
            </p:nvSpPr>
            <p:spPr bwMode="auto">
              <a:xfrm>
                <a:off x="1920" y="2664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F</a:t>
                </a:r>
              </a:p>
            </p:txBody>
          </p:sp>
          <p:sp>
            <p:nvSpPr>
              <p:cNvPr id="101393" name="Oval 12"/>
              <p:cNvSpPr>
                <a:spLocks noChangeArrowheads="1"/>
              </p:cNvSpPr>
              <p:nvPr/>
            </p:nvSpPr>
            <p:spPr bwMode="auto">
              <a:xfrm>
                <a:off x="2736" y="2664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101394" name="Oval 13"/>
              <p:cNvSpPr>
                <a:spLocks noChangeArrowheads="1"/>
              </p:cNvSpPr>
              <p:nvPr/>
            </p:nvSpPr>
            <p:spPr bwMode="auto">
              <a:xfrm>
                <a:off x="3552" y="2664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H</a:t>
                </a:r>
              </a:p>
            </p:txBody>
          </p:sp>
          <p:sp>
            <p:nvSpPr>
              <p:cNvPr id="101395" name="Oval 14"/>
              <p:cNvSpPr>
                <a:spLocks noChangeArrowheads="1"/>
              </p:cNvSpPr>
              <p:nvPr/>
            </p:nvSpPr>
            <p:spPr bwMode="auto">
              <a:xfrm>
                <a:off x="4560" y="2664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I</a:t>
                </a:r>
              </a:p>
            </p:txBody>
          </p:sp>
          <p:sp>
            <p:nvSpPr>
              <p:cNvPr id="101396" name="Oval 15"/>
              <p:cNvSpPr>
                <a:spLocks noChangeArrowheads="1"/>
              </p:cNvSpPr>
              <p:nvPr/>
            </p:nvSpPr>
            <p:spPr bwMode="auto">
              <a:xfrm>
                <a:off x="912" y="3312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J</a:t>
                </a:r>
              </a:p>
            </p:txBody>
          </p:sp>
          <p:sp>
            <p:nvSpPr>
              <p:cNvPr id="101397" name="Oval 16"/>
              <p:cNvSpPr>
                <a:spLocks noChangeArrowheads="1"/>
              </p:cNvSpPr>
              <p:nvPr/>
            </p:nvSpPr>
            <p:spPr bwMode="auto">
              <a:xfrm>
                <a:off x="1392" y="3312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K</a:t>
                </a:r>
              </a:p>
            </p:txBody>
          </p:sp>
          <p:sp>
            <p:nvSpPr>
              <p:cNvPr id="101398" name="Oval 17"/>
              <p:cNvSpPr>
                <a:spLocks noChangeArrowheads="1"/>
              </p:cNvSpPr>
              <p:nvPr/>
            </p:nvSpPr>
            <p:spPr bwMode="auto">
              <a:xfrm>
                <a:off x="2016" y="3312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L</a:t>
                </a:r>
              </a:p>
            </p:txBody>
          </p:sp>
          <p:sp>
            <p:nvSpPr>
              <p:cNvPr id="101399" name="Oval 18"/>
              <p:cNvSpPr>
                <a:spLocks noChangeArrowheads="1"/>
              </p:cNvSpPr>
              <p:nvPr/>
            </p:nvSpPr>
            <p:spPr bwMode="auto">
              <a:xfrm>
                <a:off x="2880" y="3312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N</a:t>
                </a:r>
              </a:p>
            </p:txBody>
          </p:sp>
          <p:sp>
            <p:nvSpPr>
              <p:cNvPr id="101400" name="Oval 19"/>
              <p:cNvSpPr>
                <a:spLocks noChangeArrowheads="1"/>
              </p:cNvSpPr>
              <p:nvPr/>
            </p:nvSpPr>
            <p:spPr bwMode="auto">
              <a:xfrm>
                <a:off x="2544" y="3312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M</a:t>
                </a:r>
              </a:p>
            </p:txBody>
          </p:sp>
          <p:sp>
            <p:nvSpPr>
              <p:cNvPr id="101401" name="Oval 20"/>
              <p:cNvSpPr>
                <a:spLocks noChangeArrowheads="1"/>
              </p:cNvSpPr>
              <p:nvPr/>
            </p:nvSpPr>
            <p:spPr bwMode="auto">
              <a:xfrm>
                <a:off x="3216" y="3312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O</a:t>
                </a:r>
              </a:p>
            </p:txBody>
          </p:sp>
          <p:sp>
            <p:nvSpPr>
              <p:cNvPr id="101402" name="Oval 21"/>
              <p:cNvSpPr>
                <a:spLocks noChangeArrowheads="1"/>
              </p:cNvSpPr>
              <p:nvPr/>
            </p:nvSpPr>
            <p:spPr bwMode="auto">
              <a:xfrm>
                <a:off x="3648" y="3312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P</a:t>
                </a:r>
              </a:p>
            </p:txBody>
          </p:sp>
          <p:sp>
            <p:nvSpPr>
              <p:cNvPr id="101403" name="Oval 22"/>
              <p:cNvSpPr>
                <a:spLocks noChangeArrowheads="1"/>
              </p:cNvSpPr>
              <p:nvPr/>
            </p:nvSpPr>
            <p:spPr bwMode="auto">
              <a:xfrm>
                <a:off x="3984" y="3312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Q</a:t>
                </a:r>
              </a:p>
            </p:txBody>
          </p:sp>
          <p:cxnSp>
            <p:nvCxnSpPr>
              <p:cNvPr id="101404" name="AutoShape 23"/>
              <p:cNvCxnSpPr>
                <a:cxnSpLocks noChangeShapeType="1"/>
                <a:stCxn id="101387" idx="4"/>
                <a:endCxn id="101388" idx="0"/>
              </p:cNvCxnSpPr>
              <p:nvPr/>
            </p:nvCxnSpPr>
            <p:spPr bwMode="auto">
              <a:xfrm flipH="1">
                <a:off x="1752" y="1920"/>
                <a:ext cx="1248" cy="24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1405" name="AutoShape 24"/>
              <p:cNvCxnSpPr>
                <a:cxnSpLocks noChangeShapeType="1"/>
                <a:stCxn id="101387" idx="4"/>
                <a:endCxn id="101389" idx="0"/>
              </p:cNvCxnSpPr>
              <p:nvPr/>
            </p:nvCxnSpPr>
            <p:spPr bwMode="auto">
              <a:xfrm>
                <a:off x="3000" y="1920"/>
                <a:ext cx="192" cy="24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1406" name="AutoShape 25"/>
              <p:cNvCxnSpPr>
                <a:cxnSpLocks noChangeShapeType="1"/>
                <a:stCxn id="101387" idx="4"/>
                <a:endCxn id="101390" idx="0"/>
              </p:cNvCxnSpPr>
              <p:nvPr/>
            </p:nvCxnSpPr>
            <p:spPr bwMode="auto">
              <a:xfrm>
                <a:off x="3000" y="1920"/>
                <a:ext cx="1392" cy="24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1407" name="AutoShape 26"/>
              <p:cNvCxnSpPr>
                <a:cxnSpLocks noChangeShapeType="1"/>
                <a:stCxn id="101388" idx="4"/>
                <a:endCxn id="101391" idx="0"/>
              </p:cNvCxnSpPr>
              <p:nvPr/>
            </p:nvCxnSpPr>
            <p:spPr bwMode="auto">
              <a:xfrm flipH="1">
                <a:off x="1320" y="2400"/>
                <a:ext cx="432" cy="26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1408" name="AutoShape 27"/>
              <p:cNvCxnSpPr>
                <a:cxnSpLocks noChangeShapeType="1"/>
                <a:stCxn id="101388" idx="4"/>
                <a:endCxn id="101392" idx="0"/>
              </p:cNvCxnSpPr>
              <p:nvPr/>
            </p:nvCxnSpPr>
            <p:spPr bwMode="auto">
              <a:xfrm>
                <a:off x="1752" y="2400"/>
                <a:ext cx="288" cy="26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1409" name="AutoShape 28"/>
              <p:cNvCxnSpPr>
                <a:cxnSpLocks noChangeShapeType="1"/>
                <a:stCxn id="101389" idx="4"/>
                <a:endCxn id="101393" idx="0"/>
              </p:cNvCxnSpPr>
              <p:nvPr/>
            </p:nvCxnSpPr>
            <p:spPr bwMode="auto">
              <a:xfrm flipH="1">
                <a:off x="2856" y="2400"/>
                <a:ext cx="336" cy="26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1410" name="AutoShape 29"/>
              <p:cNvCxnSpPr>
                <a:cxnSpLocks noChangeShapeType="1"/>
                <a:stCxn id="101389" idx="4"/>
                <a:endCxn id="101394" idx="0"/>
              </p:cNvCxnSpPr>
              <p:nvPr/>
            </p:nvCxnSpPr>
            <p:spPr bwMode="auto">
              <a:xfrm>
                <a:off x="3192" y="2400"/>
                <a:ext cx="480" cy="26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1411" name="AutoShape 30"/>
              <p:cNvCxnSpPr>
                <a:cxnSpLocks noChangeShapeType="1"/>
                <a:stCxn id="101390" idx="4"/>
                <a:endCxn id="101395" idx="0"/>
              </p:cNvCxnSpPr>
              <p:nvPr/>
            </p:nvCxnSpPr>
            <p:spPr bwMode="auto">
              <a:xfrm>
                <a:off x="4392" y="2400"/>
                <a:ext cx="288" cy="26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1412" name="AutoShape 31"/>
              <p:cNvCxnSpPr>
                <a:cxnSpLocks noChangeShapeType="1"/>
                <a:stCxn id="101391" idx="4"/>
                <a:endCxn id="101396" idx="0"/>
              </p:cNvCxnSpPr>
              <p:nvPr/>
            </p:nvCxnSpPr>
            <p:spPr bwMode="auto">
              <a:xfrm flipH="1">
                <a:off x="1032" y="2904"/>
                <a:ext cx="288" cy="40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1413" name="AutoShape 32"/>
              <p:cNvCxnSpPr>
                <a:cxnSpLocks noChangeShapeType="1"/>
                <a:stCxn id="101391" idx="4"/>
                <a:endCxn id="101397" idx="0"/>
              </p:cNvCxnSpPr>
              <p:nvPr/>
            </p:nvCxnSpPr>
            <p:spPr bwMode="auto">
              <a:xfrm>
                <a:off x="1320" y="2904"/>
                <a:ext cx="192" cy="40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1414" name="AutoShape 33"/>
              <p:cNvCxnSpPr>
                <a:cxnSpLocks noChangeShapeType="1"/>
                <a:stCxn id="101392" idx="4"/>
                <a:endCxn id="101398" idx="0"/>
              </p:cNvCxnSpPr>
              <p:nvPr/>
            </p:nvCxnSpPr>
            <p:spPr bwMode="auto">
              <a:xfrm>
                <a:off x="2040" y="2904"/>
                <a:ext cx="96" cy="40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1415" name="AutoShape 34"/>
              <p:cNvCxnSpPr>
                <a:cxnSpLocks noChangeShapeType="1"/>
                <a:stCxn id="101393" idx="4"/>
                <a:endCxn id="101400" idx="0"/>
              </p:cNvCxnSpPr>
              <p:nvPr/>
            </p:nvCxnSpPr>
            <p:spPr bwMode="auto">
              <a:xfrm flipH="1">
                <a:off x="2664" y="2904"/>
                <a:ext cx="192" cy="40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1416" name="AutoShape 35"/>
              <p:cNvCxnSpPr>
                <a:cxnSpLocks noChangeShapeType="1"/>
                <a:stCxn id="101394" idx="4"/>
                <a:endCxn id="101401" idx="0"/>
              </p:cNvCxnSpPr>
              <p:nvPr/>
            </p:nvCxnSpPr>
            <p:spPr bwMode="auto">
              <a:xfrm flipH="1">
                <a:off x="3336" y="2904"/>
                <a:ext cx="336" cy="40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1417" name="AutoShape 36"/>
              <p:cNvCxnSpPr>
                <a:cxnSpLocks noChangeShapeType="1"/>
                <a:stCxn id="101394" idx="4"/>
                <a:endCxn id="101402" idx="0"/>
              </p:cNvCxnSpPr>
              <p:nvPr/>
            </p:nvCxnSpPr>
            <p:spPr bwMode="auto">
              <a:xfrm>
                <a:off x="3672" y="2904"/>
                <a:ext cx="96" cy="40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1418" name="AutoShape 37"/>
              <p:cNvCxnSpPr>
                <a:cxnSpLocks noChangeShapeType="1"/>
                <a:stCxn id="101394" idx="4"/>
                <a:endCxn id="101403" idx="0"/>
              </p:cNvCxnSpPr>
              <p:nvPr/>
            </p:nvCxnSpPr>
            <p:spPr bwMode="auto">
              <a:xfrm>
                <a:off x="3672" y="2904"/>
                <a:ext cx="432" cy="40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1419" name="AutoShape 38"/>
              <p:cNvCxnSpPr>
                <a:cxnSpLocks noChangeShapeType="1"/>
                <a:stCxn id="101393" idx="4"/>
                <a:endCxn id="101399" idx="0"/>
              </p:cNvCxnSpPr>
              <p:nvPr/>
            </p:nvCxnSpPr>
            <p:spPr bwMode="auto">
              <a:xfrm>
                <a:off x="2856" y="2904"/>
                <a:ext cx="144" cy="40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01420" name="Rectangle 39"/>
              <p:cNvSpPr>
                <a:spLocks noChangeArrowheads="1"/>
              </p:cNvSpPr>
              <p:nvPr/>
            </p:nvSpPr>
            <p:spPr bwMode="auto">
              <a:xfrm>
                <a:off x="2016" y="3312"/>
                <a:ext cx="240" cy="240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fa-IR">
                  <a:cs typeface="Times New Roman" pitchFamily="18" charset="0"/>
                </a:endParaRPr>
              </a:p>
            </p:txBody>
          </p:sp>
          <p:sp>
            <p:nvSpPr>
              <p:cNvPr id="101421" name="Rectangle 40"/>
              <p:cNvSpPr>
                <a:spLocks noChangeArrowheads="1"/>
              </p:cNvSpPr>
              <p:nvPr/>
            </p:nvSpPr>
            <p:spPr bwMode="auto">
              <a:xfrm>
                <a:off x="4560" y="2666"/>
                <a:ext cx="240" cy="240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fa-IR">
                  <a:cs typeface="Times New Roman" pitchFamily="18" charset="0"/>
                </a:endParaRPr>
              </a:p>
            </p:txBody>
          </p:sp>
        </p:grpSp>
        <p:sp>
          <p:nvSpPr>
            <p:cNvPr id="101384" name="Text Box 41"/>
            <p:cNvSpPr txBox="1">
              <a:spLocks noChangeArrowheads="1"/>
            </p:cNvSpPr>
            <p:nvPr/>
          </p:nvSpPr>
          <p:spPr bwMode="auto">
            <a:xfrm>
              <a:off x="2077" y="198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01385" name="Text Box 42"/>
            <p:cNvSpPr txBox="1">
              <a:spLocks noChangeArrowheads="1"/>
            </p:cNvSpPr>
            <p:nvPr/>
          </p:nvSpPr>
          <p:spPr bwMode="auto">
            <a:xfrm>
              <a:off x="2881" y="207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01386" name="Text Box 43"/>
            <p:cNvSpPr txBox="1">
              <a:spLocks noChangeArrowheads="1"/>
            </p:cNvSpPr>
            <p:nvPr/>
          </p:nvSpPr>
          <p:spPr bwMode="auto">
            <a:xfrm>
              <a:off x="3597" y="198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101382" name="Text Box 44"/>
          <p:cNvSpPr txBox="1">
            <a:spLocks noChangeArrowheads="1"/>
          </p:cNvSpPr>
          <p:nvPr/>
        </p:nvSpPr>
        <p:spPr bwMode="auto">
          <a:xfrm>
            <a:off x="2566988" y="2708275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اين جستجو گره </a:t>
            </a: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n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را با کمترين هزينه مسير بسط ميدهد</a:t>
            </a:r>
            <a:endParaRPr lang="en-US" sz="240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1905000" cy="457200"/>
          </a:xfrm>
        </p:spPr>
        <p:txBody>
          <a:bodyPr/>
          <a:lstStyle/>
          <a:p>
            <a:pPr>
              <a:defRPr/>
            </a:pPr>
            <a:fld id="{60DAF44A-0CB0-4736-89CD-377D5BA0D045}" type="slidenum">
              <a:rPr lang="fa-IR" sz="1400"/>
              <a:pPr>
                <a:defRPr/>
              </a:pPr>
              <a:t>23</a:t>
            </a:fld>
            <a:endParaRPr lang="en-US" sz="1400"/>
          </a:p>
        </p:txBody>
      </p:sp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1919289" y="990600"/>
            <a:ext cx="7316787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4400">
                <a:latin typeface="Times New Roman" pitchFamily="18" charset="0"/>
                <a:cs typeface="Homa" pitchFamily="2" charset="-78"/>
              </a:rPr>
              <a:t>حل مسئله با جستجو</a:t>
            </a:r>
            <a:endParaRPr lang="en-US" sz="24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3078" name="Text Box 3"/>
          <p:cNvSpPr txBox="1">
            <a:spLocks noChangeArrowheads="1"/>
          </p:cNvSpPr>
          <p:nvPr/>
        </p:nvSpPr>
        <p:spPr bwMode="auto">
          <a:xfrm>
            <a:off x="2208213" y="2595563"/>
            <a:ext cx="76327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0" hangingPunct="0"/>
            <a:r>
              <a:rPr lang="ar-SA" sz="3600">
                <a:solidFill>
                  <a:schemeClr val="accent2"/>
                </a:solidFill>
                <a:cs typeface="Homa" pitchFamily="2" charset="-78"/>
              </a:rPr>
              <a:t>کامل بودن:</a:t>
            </a:r>
            <a:r>
              <a:rPr lang="ar-SA" sz="3200">
                <a:solidFill>
                  <a:schemeClr val="accent2"/>
                </a:solidFill>
                <a:cs typeface="Homa" pitchFamily="2" charset="-78"/>
              </a:rPr>
              <a:t> </a:t>
            </a:r>
            <a:r>
              <a:rPr lang="ar-SA" sz="3200">
                <a:solidFill>
                  <a:srgbClr val="CC3300"/>
                </a:solidFill>
                <a:cs typeface="Homa" pitchFamily="2" charset="-78"/>
              </a:rPr>
              <a:t>بله</a:t>
            </a:r>
            <a:endParaRPr lang="en-US" sz="3200">
              <a:solidFill>
                <a:srgbClr val="CC3300"/>
              </a:solidFill>
              <a:cs typeface="Homa" pitchFamily="2" charset="-78"/>
            </a:endParaRPr>
          </a:p>
          <a:p>
            <a:pPr algn="r" rtl="1" eaLnBrk="0" hangingPunct="0"/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	هزينه هر مرحله بزرگتر يا مساوی يک مقدار ثابت و مثبت </a:t>
            </a:r>
            <a:r>
              <a:rPr lang="el-GR" sz="2400">
                <a:solidFill>
                  <a:srgbClr val="CC3300"/>
                </a:solidFill>
              </a:rPr>
              <a:t>ε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	باشد.(هزينه مسير با حرکت در مسير افزايش مي يابد)</a:t>
            </a:r>
            <a:endParaRPr lang="el-GR" sz="2400">
              <a:solidFill>
                <a:srgbClr val="CC3300"/>
              </a:solidFill>
              <a:cs typeface="Homa" pitchFamily="2" charset="-78"/>
            </a:endParaRPr>
          </a:p>
          <a:p>
            <a:pPr algn="r" rtl="1" eaLnBrk="0" hangingPunct="0"/>
            <a:r>
              <a:rPr lang="ar-SA" sz="3600">
                <a:solidFill>
                  <a:schemeClr val="accent2"/>
                </a:solidFill>
                <a:cs typeface="Homa" pitchFamily="2" charset="-78"/>
              </a:rPr>
              <a:t>بهينگی:</a:t>
            </a:r>
            <a:r>
              <a:rPr lang="ar-SA" sz="3200">
                <a:solidFill>
                  <a:schemeClr val="accent2"/>
                </a:solidFill>
                <a:cs typeface="Homa" pitchFamily="2" charset="-78"/>
              </a:rPr>
              <a:t> </a:t>
            </a:r>
            <a:r>
              <a:rPr lang="ar-SA" sz="3200">
                <a:solidFill>
                  <a:srgbClr val="CC3300"/>
                </a:solidFill>
                <a:cs typeface="Homa" pitchFamily="2" charset="-78"/>
              </a:rPr>
              <a:t>بله</a:t>
            </a:r>
            <a:r>
              <a:rPr lang="ar-SA" sz="4000">
                <a:solidFill>
                  <a:schemeClr val="accent2"/>
                </a:solidFill>
                <a:cs typeface="Homa" pitchFamily="2" charset="-78"/>
              </a:rPr>
              <a:t> </a:t>
            </a:r>
            <a:endParaRPr lang="ar-SA" sz="3200">
              <a:solidFill>
                <a:srgbClr val="CC3300"/>
              </a:solidFill>
              <a:cs typeface="Homa" pitchFamily="2" charset="-78"/>
            </a:endParaRPr>
          </a:p>
          <a:p>
            <a:pPr algn="r" rtl="1" eaLnBrk="0" hangingPunct="0"/>
            <a:r>
              <a:rPr lang="ar-SA" sz="2400">
                <a:solidFill>
                  <a:srgbClr val="CC3300"/>
                </a:solidFill>
                <a:cs typeface="Homa" pitchFamily="2" charset="-78"/>
              </a:rPr>
              <a:t>	 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هزينه هر مرحله بزرگتر يا مساوی </a:t>
            </a:r>
            <a:r>
              <a:rPr lang="el-GR" sz="2800">
                <a:solidFill>
                  <a:srgbClr val="CC3300"/>
                </a:solidFill>
                <a:cs typeface="Times New Roman" pitchFamily="18" charset="0"/>
              </a:rPr>
              <a:t>ε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باشد</a:t>
            </a:r>
            <a:r>
              <a:rPr lang="ar-SA" sz="2400">
                <a:solidFill>
                  <a:srgbClr val="CC3300"/>
                </a:solidFill>
                <a:cs typeface="Homa" pitchFamily="2" charset="-78"/>
              </a:rPr>
              <a:t> </a:t>
            </a:r>
            <a:endParaRPr lang="fa-IR" sz="2400">
              <a:solidFill>
                <a:srgbClr val="CC3300"/>
              </a:solidFill>
              <a:cs typeface="Homa" pitchFamily="2" charset="-78"/>
            </a:endParaRPr>
          </a:p>
          <a:p>
            <a:pPr algn="r" rtl="1" eaLnBrk="0" hangingPunct="0">
              <a:spcBef>
                <a:spcPct val="35000"/>
              </a:spcBef>
            </a:pPr>
            <a:r>
              <a:rPr lang="ar-SA" sz="3600">
                <a:solidFill>
                  <a:schemeClr val="accent2"/>
                </a:solidFill>
                <a:cs typeface="Homa" pitchFamily="2" charset="-78"/>
              </a:rPr>
              <a:t>پيچيدگي زماني:</a:t>
            </a:r>
            <a:endParaRPr lang="ar-SA" sz="2000">
              <a:solidFill>
                <a:srgbClr val="CC3300"/>
              </a:solidFill>
              <a:cs typeface="Times New Roman" pitchFamily="18" charset="0"/>
            </a:endParaRPr>
          </a:p>
          <a:p>
            <a:pPr algn="r" rtl="1" eaLnBrk="0" hangingPunct="0">
              <a:spcBef>
                <a:spcPct val="35000"/>
              </a:spcBef>
            </a:pPr>
            <a:r>
              <a:rPr lang="ar-SA" sz="3600">
                <a:solidFill>
                  <a:schemeClr val="accent2"/>
                </a:solidFill>
                <a:cs typeface="Homa" pitchFamily="2" charset="-78"/>
              </a:rPr>
              <a:t>پيچيدگی فضا:</a:t>
            </a:r>
            <a:endParaRPr lang="ar-SA" sz="2000">
              <a:solidFill>
                <a:srgbClr val="CC3300"/>
              </a:solidFill>
              <a:cs typeface="Times New Roman" pitchFamily="18" charset="0"/>
            </a:endParaRPr>
          </a:p>
          <a:p>
            <a:pPr eaLnBrk="0" hangingPunct="0"/>
            <a:endParaRPr lang="en-US">
              <a:cs typeface="Times New Roman" pitchFamily="18" charset="0"/>
            </a:endParaRPr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1847851" y="1874838"/>
            <a:ext cx="7993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</a:pPr>
            <a:r>
              <a:rPr lang="fa-IR" sz="4400">
                <a:solidFill>
                  <a:schemeClr val="accent2"/>
                </a:solidFill>
                <a:cs typeface="Lotus" pitchFamily="2" charset="-78"/>
              </a:rPr>
              <a:t>جستجوی هزينه يکنواخت</a:t>
            </a:r>
            <a:endParaRPr lang="en-US" sz="4400">
              <a:solidFill>
                <a:schemeClr val="accent2"/>
              </a:solidFill>
              <a:cs typeface="Lotus" pitchFamily="2" charset="-78"/>
            </a:endParaRPr>
          </a:p>
        </p:txBody>
      </p:sp>
      <p:graphicFrame>
        <p:nvGraphicFramePr>
          <p:cNvPr id="3074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4116388" y="4986339"/>
          <a:ext cx="17526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1320" imgH="253800" progId="Equation.3">
                  <p:embed/>
                </p:oleObj>
              </mc:Choice>
              <mc:Fallback>
                <p:oleObj name="Equation" r:id="rId2" imgW="571320" imgH="253800" progId="Equation.3">
                  <p:embed/>
                  <p:pic>
                    <p:nvPicPr>
                      <p:cNvPr id="30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4986339"/>
                        <a:ext cx="175260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4232275" y="5734050"/>
          <a:ext cx="16573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320" imgH="253800" progId="Equation.3">
                  <p:embed/>
                </p:oleObj>
              </mc:Choice>
              <mc:Fallback>
                <p:oleObj name="Equation" r:id="rId4" imgW="571320" imgH="253800" progId="Equation.3">
                  <p:embed/>
                  <p:pic>
                    <p:nvPicPr>
                      <p:cNvPr id="307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275" y="5734050"/>
                        <a:ext cx="165735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3000376" y="242093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fa-IR">
              <a:cs typeface="Times New Roman" pitchFamily="18" charset="0"/>
            </a:endParaRP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7321551" y="2597150"/>
            <a:ext cx="2519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0" hangingPunct="0">
              <a:spcBef>
                <a:spcPct val="50000"/>
              </a:spcBef>
            </a:pPr>
            <a:r>
              <a:rPr lang="fa-IR" sz="3600">
                <a:solidFill>
                  <a:schemeClr val="accent2"/>
                </a:solidFill>
                <a:cs typeface="Homa" pitchFamily="2" charset="-78"/>
              </a:rPr>
              <a:t>کامل بودن:</a:t>
            </a:r>
            <a:endParaRPr lang="en-US" sz="3600">
              <a:solidFill>
                <a:schemeClr val="accent2"/>
              </a:solidFill>
              <a:cs typeface="Homa" pitchFamily="2" charset="-78"/>
            </a:endParaRP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8255000" y="3921125"/>
            <a:ext cx="1582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0" hangingPunct="0">
              <a:spcBef>
                <a:spcPct val="50000"/>
              </a:spcBef>
            </a:pPr>
            <a:r>
              <a:rPr lang="fa-IR" sz="3600">
                <a:solidFill>
                  <a:schemeClr val="accent2"/>
                </a:solidFill>
                <a:cs typeface="Homa" pitchFamily="2" charset="-78"/>
              </a:rPr>
              <a:t>بهينگی:</a:t>
            </a:r>
            <a:endParaRPr lang="en-US" sz="3600">
              <a:solidFill>
                <a:schemeClr val="accent2"/>
              </a:solidFill>
              <a:cs typeface="Homa" pitchFamily="2" charset="-7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1" name="Ink 30"/>
              <p14:cNvContentPartPr/>
              <p14:nvPr/>
            </p14:nvContentPartPr>
            <p14:xfrm>
              <a:off x="4875968" y="3023059"/>
              <a:ext cx="446040" cy="59904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68048" y="3018019"/>
                <a:ext cx="458640" cy="61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2" name="Ink 31"/>
              <p14:cNvContentPartPr/>
              <p14:nvPr/>
            </p14:nvContentPartPr>
            <p14:xfrm>
              <a:off x="5280608" y="1458499"/>
              <a:ext cx="617400" cy="11253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73408" y="1452379"/>
                <a:ext cx="630720" cy="11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/>
              <p14:cNvContentPartPr/>
              <p14:nvPr/>
            </p14:nvContentPartPr>
            <p14:xfrm>
              <a:off x="4617488" y="2537419"/>
              <a:ext cx="964800" cy="130536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10288" y="2532739"/>
                <a:ext cx="979920" cy="13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Ink 37"/>
              <p14:cNvContentPartPr/>
              <p14:nvPr/>
            </p14:nvContentPartPr>
            <p14:xfrm>
              <a:off x="6418568" y="1486579"/>
              <a:ext cx="215640" cy="12819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15328" y="1483339"/>
                <a:ext cx="223560" cy="12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6" name="Ink 45"/>
              <p14:cNvContentPartPr/>
              <p14:nvPr/>
            </p14:nvContentPartPr>
            <p14:xfrm>
              <a:off x="6196088" y="2753419"/>
              <a:ext cx="1312920" cy="13021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88528" y="2748019"/>
                <a:ext cx="1328760" cy="13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5" name="Ink 64"/>
              <p14:cNvContentPartPr/>
              <p14:nvPr/>
            </p14:nvContentPartPr>
            <p14:xfrm>
              <a:off x="8646608" y="2094259"/>
              <a:ext cx="719280" cy="11588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640848" y="2089219"/>
                <a:ext cx="730440" cy="11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6" name="Ink 75"/>
              <p14:cNvContentPartPr/>
              <p14:nvPr/>
            </p14:nvContentPartPr>
            <p14:xfrm>
              <a:off x="6813848" y="1142779"/>
              <a:ext cx="1604880" cy="144144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07728" y="1139179"/>
                <a:ext cx="1620000" cy="14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7" name="Ink 76"/>
              <p14:cNvContentPartPr/>
              <p14:nvPr/>
            </p14:nvContentPartPr>
            <p14:xfrm>
              <a:off x="6922568" y="686659"/>
              <a:ext cx="2625840" cy="71676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19328" y="683419"/>
                <a:ext cx="2635560" cy="7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9" name="Ink 78"/>
              <p14:cNvContentPartPr/>
              <p14:nvPr/>
            </p14:nvContentPartPr>
            <p14:xfrm>
              <a:off x="5540888" y="460579"/>
              <a:ext cx="1317960" cy="101232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30808" y="451939"/>
                <a:ext cx="1338480" cy="10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2" name="Ink 81"/>
              <p14:cNvContentPartPr/>
              <p14:nvPr/>
            </p14:nvContentPartPr>
            <p14:xfrm>
              <a:off x="9880688" y="663979"/>
              <a:ext cx="1550160" cy="105480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874568" y="659299"/>
                <a:ext cx="1562400" cy="10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7" name="Ink 86"/>
              <p14:cNvContentPartPr/>
              <p14:nvPr/>
            </p14:nvContentPartPr>
            <p14:xfrm>
              <a:off x="10277408" y="811219"/>
              <a:ext cx="693720" cy="73548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272008" y="807259"/>
                <a:ext cx="703800" cy="7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1" name="Ink 90"/>
              <p14:cNvContentPartPr/>
              <p14:nvPr/>
            </p14:nvContentPartPr>
            <p14:xfrm>
              <a:off x="2630288" y="678379"/>
              <a:ext cx="3005280" cy="20196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23448" y="674059"/>
                <a:ext cx="301608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3" name="Ink 92"/>
              <p14:cNvContentPartPr/>
              <p14:nvPr/>
            </p14:nvContentPartPr>
            <p14:xfrm>
              <a:off x="1514648" y="476059"/>
              <a:ext cx="1228680" cy="91152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09608" y="471019"/>
                <a:ext cx="1239480" cy="9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6" name="Ink 95"/>
              <p14:cNvContentPartPr/>
              <p14:nvPr/>
            </p14:nvContentPartPr>
            <p14:xfrm>
              <a:off x="1961048" y="654259"/>
              <a:ext cx="452160" cy="39492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55288" y="649939"/>
                <a:ext cx="46116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0" name="Ink 99"/>
              <p14:cNvContentPartPr/>
              <p14:nvPr/>
            </p14:nvContentPartPr>
            <p14:xfrm>
              <a:off x="3014768" y="1698259"/>
              <a:ext cx="1417680" cy="124056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05768" y="1690339"/>
                <a:ext cx="1436040" cy="12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1" name="Ink 100"/>
              <p14:cNvContentPartPr/>
              <p14:nvPr/>
            </p14:nvContentPartPr>
            <p14:xfrm>
              <a:off x="4213568" y="1196419"/>
              <a:ext cx="1365480" cy="73512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04928" y="1190659"/>
                <a:ext cx="1379880" cy="74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3" name="Ink 102"/>
              <p14:cNvContentPartPr/>
              <p14:nvPr/>
            </p14:nvContentPartPr>
            <p14:xfrm>
              <a:off x="8424488" y="2403499"/>
              <a:ext cx="1505160" cy="112788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416928" y="2397739"/>
                <a:ext cx="1519560" cy="11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4" name="Ink 103"/>
              <p14:cNvContentPartPr/>
              <p14:nvPr/>
            </p14:nvContentPartPr>
            <p14:xfrm>
              <a:off x="6788648" y="3213139"/>
              <a:ext cx="425160" cy="43596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83608" y="3206659"/>
                <a:ext cx="43668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5" name="Ink 104"/>
              <p14:cNvContentPartPr/>
              <p14:nvPr/>
            </p14:nvContentPartPr>
            <p14:xfrm>
              <a:off x="6648968" y="3689779"/>
              <a:ext cx="360" cy="36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40328" y="3681139"/>
                <a:ext cx="1764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6" name="Ink 105"/>
              <p14:cNvContentPartPr/>
              <p14:nvPr/>
            </p14:nvContentPartPr>
            <p14:xfrm>
              <a:off x="7032008" y="3141859"/>
              <a:ext cx="2520" cy="1296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026968" y="3137179"/>
                <a:ext cx="1224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7" name="Ink 106"/>
              <p14:cNvContentPartPr/>
              <p14:nvPr/>
            </p14:nvContentPartPr>
            <p14:xfrm>
              <a:off x="6594248" y="3597619"/>
              <a:ext cx="11520" cy="324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587408" y="3592579"/>
                <a:ext cx="2340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8" name="Ink 107"/>
              <p14:cNvContentPartPr/>
              <p14:nvPr/>
            </p14:nvContentPartPr>
            <p14:xfrm>
              <a:off x="6875408" y="3039979"/>
              <a:ext cx="72000" cy="14184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69648" y="3034219"/>
                <a:ext cx="824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9" name="Ink 108"/>
              <p14:cNvContentPartPr/>
              <p14:nvPr/>
            </p14:nvContentPartPr>
            <p14:xfrm>
              <a:off x="6892328" y="3108019"/>
              <a:ext cx="4320" cy="1584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887288" y="3102979"/>
                <a:ext cx="136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0" name="Ink 109"/>
              <p14:cNvContentPartPr/>
              <p14:nvPr/>
            </p14:nvContentPartPr>
            <p14:xfrm>
              <a:off x="6465728" y="3337339"/>
              <a:ext cx="302400" cy="20700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60688" y="3331579"/>
                <a:ext cx="3132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4" name="Ink 113"/>
              <p14:cNvContentPartPr/>
              <p14:nvPr/>
            </p14:nvContentPartPr>
            <p14:xfrm>
              <a:off x="3757808" y="297499"/>
              <a:ext cx="1109520" cy="116388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52768" y="292819"/>
                <a:ext cx="1119960" cy="11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9" name="Ink 118"/>
              <p14:cNvContentPartPr/>
              <p14:nvPr/>
            </p14:nvContentPartPr>
            <p14:xfrm>
              <a:off x="8094008" y="2031979"/>
              <a:ext cx="2099880" cy="220068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86808" y="2026219"/>
                <a:ext cx="2115000" cy="22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2" name="Ink 121"/>
              <p14:cNvContentPartPr/>
              <p14:nvPr/>
            </p14:nvContentPartPr>
            <p14:xfrm>
              <a:off x="8168168" y="335659"/>
              <a:ext cx="437400" cy="41148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164208" y="330259"/>
                <a:ext cx="4474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3" name="Ink 122"/>
              <p14:cNvContentPartPr/>
              <p14:nvPr/>
            </p14:nvContentPartPr>
            <p14:xfrm>
              <a:off x="3322568" y="301819"/>
              <a:ext cx="3256920" cy="201348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318248" y="294979"/>
                <a:ext cx="3268080" cy="20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7" name="Ink 126"/>
              <p14:cNvContentPartPr/>
              <p14:nvPr/>
            </p14:nvContentPartPr>
            <p14:xfrm>
              <a:off x="7662728" y="1166899"/>
              <a:ext cx="580320" cy="42084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658048" y="1162219"/>
                <a:ext cx="59292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1" name="Ink 130"/>
              <p14:cNvContentPartPr/>
              <p14:nvPr/>
            </p14:nvContentPartPr>
            <p14:xfrm>
              <a:off x="6628088" y="1833619"/>
              <a:ext cx="298800" cy="44208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20168" y="1825699"/>
                <a:ext cx="315360" cy="45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9595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E9A8AC6-8605-46AF-B841-FDB4C20385A3}"/>
                  </a:ext>
                </a:extLst>
              </p14:cNvPr>
              <p14:cNvContentPartPr/>
              <p14:nvPr/>
            </p14:nvContentPartPr>
            <p14:xfrm>
              <a:off x="1347753" y="140815"/>
              <a:ext cx="776520" cy="7750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E9A8AC6-8605-46AF-B841-FDB4C20385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9753" y="122815"/>
                <a:ext cx="812160" cy="81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35F74B0-840E-4B07-A95D-B308D1AFF66D}"/>
                  </a:ext>
                </a:extLst>
              </p14:cNvPr>
              <p14:cNvContentPartPr/>
              <p14:nvPr/>
            </p14:nvContentPartPr>
            <p14:xfrm>
              <a:off x="2149473" y="111295"/>
              <a:ext cx="6863760" cy="27986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35F74B0-840E-4B07-A95D-B308D1AFF66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1473" y="93295"/>
                <a:ext cx="6899400" cy="28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4EA0987-7055-4374-ADE2-79805894DAEF}"/>
                  </a:ext>
                </a:extLst>
              </p14:cNvPr>
              <p14:cNvContentPartPr/>
              <p14:nvPr/>
            </p14:nvContentPartPr>
            <p14:xfrm>
              <a:off x="6755673" y="828415"/>
              <a:ext cx="4472640" cy="1667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4EA0987-7055-4374-ADE2-79805894DAE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37673" y="810415"/>
                <a:ext cx="4508280" cy="170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358FCEE-67BF-4E11-A5E9-0F8E8EF647E4}"/>
                  </a:ext>
                </a:extLst>
              </p14:cNvPr>
              <p14:cNvContentPartPr/>
              <p14:nvPr/>
            </p14:nvContentPartPr>
            <p14:xfrm>
              <a:off x="4210113" y="1294975"/>
              <a:ext cx="254160" cy="2044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358FCEE-67BF-4E11-A5E9-0F8E8EF647E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92113" y="1276975"/>
                <a:ext cx="2898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3257C9B-5578-4FB1-BDC6-8164FA64F599}"/>
                  </a:ext>
                </a:extLst>
              </p14:cNvPr>
              <p14:cNvContentPartPr/>
              <p14:nvPr/>
            </p14:nvContentPartPr>
            <p14:xfrm>
              <a:off x="5660193" y="1696735"/>
              <a:ext cx="246240" cy="2559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3257C9B-5578-4FB1-BDC6-8164FA64F59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42193" y="1678735"/>
                <a:ext cx="28188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7122B7F-B2CB-4564-AEC0-1401E93AEFC4}"/>
                  </a:ext>
                </a:extLst>
              </p14:cNvPr>
              <p14:cNvContentPartPr/>
              <p14:nvPr/>
            </p14:nvContentPartPr>
            <p14:xfrm>
              <a:off x="6639753" y="1561375"/>
              <a:ext cx="120240" cy="3740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7122B7F-B2CB-4564-AEC0-1401E93AEFC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21753" y="1543375"/>
                <a:ext cx="15588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908B7F12-AB43-48FD-BBB5-39BA2544362A}"/>
                  </a:ext>
                </a:extLst>
              </p14:cNvPr>
              <p14:cNvContentPartPr/>
              <p14:nvPr/>
            </p14:nvContentPartPr>
            <p14:xfrm>
              <a:off x="7691673" y="1436095"/>
              <a:ext cx="24480" cy="233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908B7F12-AB43-48FD-BBB5-39BA2544362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73673" y="1418095"/>
                <a:ext cx="6012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7120A24-2186-4777-95F3-71682205CB00}"/>
                  </a:ext>
                </a:extLst>
              </p14:cNvPr>
              <p14:cNvContentPartPr/>
              <p14:nvPr/>
            </p14:nvContentPartPr>
            <p14:xfrm>
              <a:off x="8700033" y="1148815"/>
              <a:ext cx="196560" cy="2930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7120A24-2186-4777-95F3-71682205CB0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82033" y="1130815"/>
                <a:ext cx="2322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0AB5968F-14DE-4EE5-9687-C4B841CF8985}"/>
                  </a:ext>
                </a:extLst>
              </p14:cNvPr>
              <p14:cNvContentPartPr/>
              <p14:nvPr/>
            </p14:nvContentPartPr>
            <p14:xfrm>
              <a:off x="7897953" y="3480535"/>
              <a:ext cx="2800800" cy="9637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0AB5968F-14DE-4EE5-9687-C4B841CF898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79953" y="3462535"/>
                <a:ext cx="2836440" cy="9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24966B0B-6F62-4128-BEC6-F1CD51C4B63F}"/>
                  </a:ext>
                </a:extLst>
              </p14:cNvPr>
              <p14:cNvContentPartPr/>
              <p14:nvPr/>
            </p14:nvContentPartPr>
            <p14:xfrm>
              <a:off x="7547313" y="1429975"/>
              <a:ext cx="358560" cy="308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24966B0B-6F62-4128-BEC6-F1CD51C4B63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02313" y="1339975"/>
                <a:ext cx="44820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2EA22ED8-7C0E-4267-95D2-14596EBC29A5}"/>
                  </a:ext>
                </a:extLst>
              </p14:cNvPr>
              <p14:cNvContentPartPr/>
              <p14:nvPr/>
            </p14:nvContentPartPr>
            <p14:xfrm>
              <a:off x="7259313" y="3877255"/>
              <a:ext cx="132840" cy="2894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2EA22ED8-7C0E-4267-95D2-14596EBC29A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41313" y="3859255"/>
                <a:ext cx="1684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30A19FE9-1B7B-4C1A-ACFB-F4DEA0FCA7B0}"/>
                  </a:ext>
                </a:extLst>
              </p14:cNvPr>
              <p14:cNvContentPartPr/>
              <p14:nvPr/>
            </p14:nvContentPartPr>
            <p14:xfrm>
              <a:off x="5168073" y="3794455"/>
              <a:ext cx="1344240" cy="4816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30A19FE9-1B7B-4C1A-ACFB-F4DEA0FCA7B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50073" y="3776455"/>
                <a:ext cx="1379880" cy="51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7675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4"/>
          <p:cNvSpPr txBox="1">
            <a:spLocks noChangeArrowheads="1"/>
          </p:cNvSpPr>
          <p:nvPr/>
        </p:nvSpPr>
        <p:spPr bwMode="auto">
          <a:xfrm>
            <a:off x="1847851" y="1628776"/>
            <a:ext cx="8429625" cy="55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>
              <a:lnSpc>
                <a:spcPct val="135000"/>
              </a:lnSpc>
            </a:pPr>
            <a:r>
              <a:rPr lang="ar-SA" sz="2400">
                <a:cs typeface="Zar" pitchFamily="2" charset="-78"/>
              </a:rPr>
              <a:t>اين استراتژي، يکي از گره‌ها را در پائين‌ترين سطح درخت بسط مي‌دهد؛ اما اگر به نتيجه نرسيد، به سراغ گره‌هايي در سطوح کم عميق‌تر مي‌رود.</a:t>
            </a:r>
            <a:endParaRPr lang="fa-IR" sz="2400">
              <a:cs typeface="Zar" pitchFamily="2" charset="-78"/>
            </a:endParaRPr>
          </a:p>
          <a:p>
            <a:pPr algn="just" rtl="1">
              <a:lnSpc>
                <a:spcPct val="135000"/>
              </a:lnSpc>
            </a:pPr>
            <a:r>
              <a:rPr lang="ar-SA" sz="2400">
                <a:solidFill>
                  <a:srgbClr val="7F5429"/>
                </a:solidFill>
                <a:cs typeface="Zar" pitchFamily="2" charset="-78"/>
              </a:rPr>
              <a:t>مزايا:</a:t>
            </a:r>
            <a:endParaRPr lang="fa-IR" sz="2400">
              <a:solidFill>
                <a:srgbClr val="7F5429"/>
              </a:solidFill>
              <a:cs typeface="Zar" pitchFamily="2" charset="-78"/>
            </a:endParaRPr>
          </a:p>
          <a:p>
            <a:pPr algn="just" rtl="1">
              <a:lnSpc>
                <a:spcPct val="135000"/>
              </a:lnSpc>
            </a:pPr>
            <a:r>
              <a:rPr lang="ar-SA" sz="2400">
                <a:cs typeface="Zar" pitchFamily="2" charset="-78"/>
              </a:rPr>
              <a:t>اين جستجو، نياز به حافظه نسبتاً کمي فقط براي ذخيره مسير واحدي از ريشه به يک گره برگي، و گره‌هاي باقي‌مانده بسط داده نشده دارد.</a:t>
            </a:r>
            <a:endParaRPr lang="fa-IR" sz="2400">
              <a:cs typeface="Zar" pitchFamily="2" charset="-78"/>
            </a:endParaRPr>
          </a:p>
          <a:p>
            <a:pPr algn="just" rtl="1">
              <a:lnSpc>
                <a:spcPct val="135000"/>
              </a:lnSpc>
            </a:pPr>
            <a:r>
              <a:rPr lang="ar-SA" sz="2400">
                <a:cs typeface="Zar" pitchFamily="2" charset="-78"/>
              </a:rPr>
              <a:t>پيچيدگي زماني </a:t>
            </a:r>
            <a:r>
              <a:rPr lang="en-US" sz="2400">
                <a:cs typeface="Zar" pitchFamily="2" charset="-78"/>
              </a:rPr>
              <a:t>O(b</a:t>
            </a:r>
            <a:r>
              <a:rPr lang="en-US" sz="2400" baseline="30000">
                <a:cs typeface="Zar" pitchFamily="2" charset="-78"/>
              </a:rPr>
              <a:t>m</a:t>
            </a:r>
            <a:r>
              <a:rPr lang="en-US" sz="2400">
                <a:cs typeface="Zar" pitchFamily="2" charset="-78"/>
              </a:rPr>
              <a:t>)</a:t>
            </a:r>
            <a:r>
              <a:rPr lang="ar-SA" sz="2400">
                <a:cs typeface="Zar" pitchFamily="2" charset="-78"/>
              </a:rPr>
              <a:t> مي‌باشد. به طوريکه </a:t>
            </a:r>
            <a:r>
              <a:rPr lang="en-US" sz="2400">
                <a:cs typeface="Zar" pitchFamily="2" charset="-78"/>
              </a:rPr>
              <a:t>b</a:t>
            </a:r>
            <a:r>
              <a:rPr lang="ar-SA" sz="2400">
                <a:cs typeface="Zar" pitchFamily="2" charset="-78"/>
              </a:rPr>
              <a:t> فاکتور انشعاب فضاي حالت، و </a:t>
            </a:r>
            <a:r>
              <a:rPr lang="en-US" sz="2400">
                <a:cs typeface="Zar" pitchFamily="2" charset="-78"/>
              </a:rPr>
              <a:t>m</a:t>
            </a:r>
            <a:r>
              <a:rPr lang="ar-SA" sz="2400">
                <a:cs typeface="Zar" pitchFamily="2" charset="-78"/>
              </a:rPr>
              <a:t> حداکثر عمق درخت باشد.</a:t>
            </a:r>
            <a:endParaRPr lang="fa-IR" sz="2400">
              <a:cs typeface="Zar" pitchFamily="2" charset="-78"/>
            </a:endParaRPr>
          </a:p>
          <a:p>
            <a:pPr algn="just" rtl="1">
              <a:lnSpc>
                <a:spcPct val="135000"/>
              </a:lnSpc>
            </a:pPr>
            <a:r>
              <a:rPr lang="ar-SA" sz="2400">
                <a:solidFill>
                  <a:srgbClr val="7F5429"/>
                </a:solidFill>
                <a:cs typeface="Zar" pitchFamily="2" charset="-78"/>
              </a:rPr>
              <a:t>معايب:</a:t>
            </a:r>
            <a:r>
              <a:rPr lang="ar-SA" sz="2400">
                <a:cs typeface="Zar" pitchFamily="2" charset="-78"/>
              </a:rPr>
              <a:t>اگر مسيري را اشتباه طي کند، هنگام پائين رفتن گير مي‌کند.</a:t>
            </a:r>
          </a:p>
          <a:p>
            <a:pPr algn="just" rtl="1">
              <a:lnSpc>
                <a:spcPct val="135000"/>
              </a:lnSpc>
            </a:pPr>
            <a:r>
              <a:rPr lang="ar-SA" sz="2400">
                <a:cs typeface="Zar" pitchFamily="2" charset="-78"/>
              </a:rPr>
              <a:t>جستجوي عمقي نه کامل و نه بهينه است.</a:t>
            </a:r>
          </a:p>
          <a:p>
            <a:pPr algn="just" rtl="1">
              <a:lnSpc>
                <a:spcPct val="135000"/>
              </a:lnSpc>
            </a:pPr>
            <a:r>
              <a:rPr lang="ar-SA" sz="2400">
                <a:cs typeface="Zar" pitchFamily="2" charset="-78"/>
              </a:rPr>
              <a:t>در درخت‌هاي با عمق نامحدود و بزرگ اين استراتژي کار نمي‌کند.</a:t>
            </a:r>
          </a:p>
          <a:p>
            <a:pPr algn="just" rtl="1">
              <a:lnSpc>
                <a:spcPct val="135000"/>
              </a:lnSpc>
            </a:pPr>
            <a:endParaRPr lang="fa-IR" sz="2400">
              <a:cs typeface="Zar" pitchFamily="2" charset="-78"/>
            </a:endParaRPr>
          </a:p>
        </p:txBody>
      </p:sp>
      <p:sp>
        <p:nvSpPr>
          <p:cNvPr id="102403" name="Text Box 2"/>
          <p:cNvSpPr txBox="1">
            <a:spLocks noChangeArrowheads="1"/>
          </p:cNvSpPr>
          <p:nvPr/>
        </p:nvSpPr>
        <p:spPr bwMode="auto">
          <a:xfrm>
            <a:off x="1919289" y="414338"/>
            <a:ext cx="7316787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4400">
                <a:latin typeface="Times New Roman" pitchFamily="18" charset="0"/>
                <a:cs typeface="Homa" pitchFamily="2" charset="-78"/>
              </a:rPr>
              <a:t>حل مسئله با جستجو</a:t>
            </a:r>
            <a:endParaRPr lang="en-US" sz="24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102404" name="Text Box 3"/>
          <p:cNvSpPr txBox="1">
            <a:spLocks noChangeArrowheads="1"/>
          </p:cNvSpPr>
          <p:nvPr/>
        </p:nvSpPr>
        <p:spPr bwMode="auto">
          <a:xfrm>
            <a:off x="2424113" y="1052513"/>
            <a:ext cx="79930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</a:pPr>
            <a:r>
              <a:rPr lang="fa-IR" sz="4400">
                <a:solidFill>
                  <a:schemeClr val="accent2"/>
                </a:solidFill>
                <a:cs typeface="Lotus" pitchFamily="2" charset="-78"/>
              </a:rPr>
              <a:t>جستجوی عمقی</a:t>
            </a:r>
            <a:endParaRPr lang="en-US" sz="4400">
              <a:solidFill>
                <a:schemeClr val="accent2"/>
              </a:solidFill>
              <a:cs typeface="Lotus" pitchFamily="2" charset="-7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1905000" cy="457200"/>
          </a:xfrm>
        </p:spPr>
        <p:txBody>
          <a:bodyPr/>
          <a:lstStyle/>
          <a:p>
            <a:pPr>
              <a:defRPr/>
            </a:pPr>
            <a:fld id="{907C8949-2352-4059-8823-316794ECF001}" type="slidenum">
              <a:rPr lang="fa-IR" sz="1400"/>
              <a:pPr>
                <a:defRPr/>
              </a:pPr>
              <a:t>27</a:t>
            </a:fld>
            <a:endParaRPr lang="en-US" sz="1400"/>
          </a:p>
        </p:txBody>
      </p:sp>
      <p:sp>
        <p:nvSpPr>
          <p:cNvPr id="103427" name="Text Box 2"/>
          <p:cNvSpPr txBox="1">
            <a:spLocks noChangeArrowheads="1"/>
          </p:cNvSpPr>
          <p:nvPr/>
        </p:nvSpPr>
        <p:spPr bwMode="auto">
          <a:xfrm>
            <a:off x="1919289" y="990600"/>
            <a:ext cx="7316787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4400">
                <a:latin typeface="Times New Roman" pitchFamily="18" charset="0"/>
                <a:cs typeface="Homa" pitchFamily="2" charset="-78"/>
              </a:rPr>
              <a:t>حل مسئله با جستجو</a:t>
            </a:r>
            <a:endParaRPr lang="en-US" sz="24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103428" name="Text Box 3"/>
          <p:cNvSpPr txBox="1">
            <a:spLocks noChangeArrowheads="1"/>
          </p:cNvSpPr>
          <p:nvPr/>
        </p:nvSpPr>
        <p:spPr bwMode="auto">
          <a:xfrm>
            <a:off x="1847851" y="1874838"/>
            <a:ext cx="7993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</a:pPr>
            <a:r>
              <a:rPr lang="fa-IR" sz="4400">
                <a:solidFill>
                  <a:schemeClr val="accent2"/>
                </a:solidFill>
                <a:cs typeface="Lotus" pitchFamily="2" charset="-78"/>
              </a:rPr>
              <a:t>جستجوی عمقی</a:t>
            </a:r>
            <a:endParaRPr lang="en-US" sz="4400">
              <a:solidFill>
                <a:schemeClr val="accent2"/>
              </a:solidFill>
              <a:cs typeface="Lotus" pitchFamily="2" charset="-78"/>
            </a:endParaRPr>
          </a:p>
        </p:txBody>
      </p:sp>
      <p:sp>
        <p:nvSpPr>
          <p:cNvPr id="103429" name="Text Box 4"/>
          <p:cNvSpPr txBox="1">
            <a:spLocks noChangeArrowheads="1"/>
          </p:cNvSpPr>
          <p:nvPr/>
        </p:nvSpPr>
        <p:spPr bwMode="auto">
          <a:xfrm>
            <a:off x="3657600" y="32766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3430" name="Text Box 5"/>
          <p:cNvSpPr txBox="1">
            <a:spLocks noChangeArrowheads="1"/>
          </p:cNvSpPr>
          <p:nvPr/>
        </p:nvSpPr>
        <p:spPr bwMode="auto">
          <a:xfrm>
            <a:off x="3048000" y="41910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3431" name="Text Box 6"/>
          <p:cNvSpPr txBox="1">
            <a:spLocks noChangeArrowheads="1"/>
          </p:cNvSpPr>
          <p:nvPr/>
        </p:nvSpPr>
        <p:spPr bwMode="auto">
          <a:xfrm>
            <a:off x="2514600" y="51816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3432" name="Text Box 7"/>
          <p:cNvSpPr txBox="1">
            <a:spLocks noChangeArrowheads="1"/>
          </p:cNvSpPr>
          <p:nvPr/>
        </p:nvSpPr>
        <p:spPr bwMode="auto">
          <a:xfrm>
            <a:off x="3810000" y="55626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3433" name="Text Box 8"/>
          <p:cNvSpPr txBox="1">
            <a:spLocks noChangeArrowheads="1"/>
          </p:cNvSpPr>
          <p:nvPr/>
        </p:nvSpPr>
        <p:spPr bwMode="auto">
          <a:xfrm>
            <a:off x="4876800" y="41148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3434" name="Text Box 9"/>
          <p:cNvSpPr txBox="1">
            <a:spLocks noChangeArrowheads="1"/>
          </p:cNvSpPr>
          <p:nvPr/>
        </p:nvSpPr>
        <p:spPr bwMode="auto">
          <a:xfrm>
            <a:off x="5029200" y="49530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3435" name="Rectangle 10"/>
          <p:cNvSpPr>
            <a:spLocks noChangeArrowheads="1"/>
          </p:cNvSpPr>
          <p:nvPr/>
        </p:nvSpPr>
        <p:spPr bwMode="auto">
          <a:xfrm>
            <a:off x="3352800" y="3048000"/>
            <a:ext cx="6477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03436" name="Rectangle 11"/>
          <p:cNvSpPr>
            <a:spLocks noChangeArrowheads="1"/>
          </p:cNvSpPr>
          <p:nvPr/>
        </p:nvSpPr>
        <p:spPr bwMode="auto">
          <a:xfrm>
            <a:off x="2743201" y="3810001"/>
            <a:ext cx="2682875" cy="803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03437" name="Rectangle 12"/>
          <p:cNvSpPr>
            <a:spLocks noChangeArrowheads="1"/>
          </p:cNvSpPr>
          <p:nvPr/>
        </p:nvSpPr>
        <p:spPr bwMode="auto">
          <a:xfrm>
            <a:off x="5486401" y="3810001"/>
            <a:ext cx="2682875" cy="803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03438" name="Rectangle 13"/>
          <p:cNvSpPr>
            <a:spLocks noChangeArrowheads="1"/>
          </p:cNvSpPr>
          <p:nvPr/>
        </p:nvSpPr>
        <p:spPr bwMode="auto">
          <a:xfrm>
            <a:off x="8305800" y="3810001"/>
            <a:ext cx="1905000" cy="879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03439" name="Rectangle 14"/>
          <p:cNvSpPr>
            <a:spLocks noChangeArrowheads="1"/>
          </p:cNvSpPr>
          <p:nvPr/>
        </p:nvSpPr>
        <p:spPr bwMode="auto">
          <a:xfrm>
            <a:off x="1828801" y="4613276"/>
            <a:ext cx="2682875" cy="1406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03440" name="Rectangle 15"/>
          <p:cNvSpPr>
            <a:spLocks noChangeArrowheads="1"/>
          </p:cNvSpPr>
          <p:nvPr/>
        </p:nvSpPr>
        <p:spPr bwMode="auto">
          <a:xfrm>
            <a:off x="4495801" y="4495801"/>
            <a:ext cx="930275" cy="1406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971800" y="2667000"/>
            <a:ext cx="6172200" cy="2971800"/>
            <a:chOff x="912" y="1680"/>
            <a:chExt cx="3888" cy="1872"/>
          </a:xfrm>
        </p:grpSpPr>
        <p:sp>
          <p:nvSpPr>
            <p:cNvPr id="103450" name="Oval 17"/>
            <p:cNvSpPr>
              <a:spLocks noChangeArrowheads="1"/>
            </p:cNvSpPr>
            <p:nvPr/>
          </p:nvSpPr>
          <p:spPr bwMode="auto">
            <a:xfrm>
              <a:off x="2880" y="168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103451" name="Oval 18"/>
            <p:cNvSpPr>
              <a:spLocks noChangeArrowheads="1"/>
            </p:cNvSpPr>
            <p:nvPr/>
          </p:nvSpPr>
          <p:spPr bwMode="auto">
            <a:xfrm>
              <a:off x="1632" y="216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103452" name="Oval 19"/>
            <p:cNvSpPr>
              <a:spLocks noChangeArrowheads="1"/>
            </p:cNvSpPr>
            <p:nvPr/>
          </p:nvSpPr>
          <p:spPr bwMode="auto">
            <a:xfrm>
              <a:off x="3072" y="216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03453" name="Oval 20"/>
            <p:cNvSpPr>
              <a:spLocks noChangeArrowheads="1"/>
            </p:cNvSpPr>
            <p:nvPr/>
          </p:nvSpPr>
          <p:spPr bwMode="auto">
            <a:xfrm>
              <a:off x="4272" y="216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103454" name="Oval 21"/>
            <p:cNvSpPr>
              <a:spLocks noChangeArrowheads="1"/>
            </p:cNvSpPr>
            <p:nvPr/>
          </p:nvSpPr>
          <p:spPr bwMode="auto">
            <a:xfrm>
              <a:off x="1200" y="266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103455" name="Oval 22"/>
            <p:cNvSpPr>
              <a:spLocks noChangeArrowheads="1"/>
            </p:cNvSpPr>
            <p:nvPr/>
          </p:nvSpPr>
          <p:spPr bwMode="auto">
            <a:xfrm>
              <a:off x="1920" y="266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03456" name="Oval 23"/>
            <p:cNvSpPr>
              <a:spLocks noChangeArrowheads="1"/>
            </p:cNvSpPr>
            <p:nvPr/>
          </p:nvSpPr>
          <p:spPr bwMode="auto">
            <a:xfrm>
              <a:off x="2736" y="266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103457" name="Oval 24"/>
            <p:cNvSpPr>
              <a:spLocks noChangeArrowheads="1"/>
            </p:cNvSpPr>
            <p:nvPr/>
          </p:nvSpPr>
          <p:spPr bwMode="auto">
            <a:xfrm>
              <a:off x="3552" y="266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103458" name="Oval 25"/>
            <p:cNvSpPr>
              <a:spLocks noChangeArrowheads="1"/>
            </p:cNvSpPr>
            <p:nvPr/>
          </p:nvSpPr>
          <p:spPr bwMode="auto">
            <a:xfrm>
              <a:off x="4560" y="266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I</a:t>
              </a:r>
            </a:p>
          </p:txBody>
        </p:sp>
        <p:sp>
          <p:nvSpPr>
            <p:cNvPr id="103459" name="Oval 26"/>
            <p:cNvSpPr>
              <a:spLocks noChangeArrowheads="1"/>
            </p:cNvSpPr>
            <p:nvPr/>
          </p:nvSpPr>
          <p:spPr bwMode="auto">
            <a:xfrm>
              <a:off x="912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J</a:t>
              </a:r>
            </a:p>
          </p:txBody>
        </p:sp>
        <p:sp>
          <p:nvSpPr>
            <p:cNvPr id="103460" name="Oval 27"/>
            <p:cNvSpPr>
              <a:spLocks noChangeArrowheads="1"/>
            </p:cNvSpPr>
            <p:nvPr/>
          </p:nvSpPr>
          <p:spPr bwMode="auto">
            <a:xfrm>
              <a:off x="1392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3461" name="Oval 28"/>
            <p:cNvSpPr>
              <a:spLocks noChangeArrowheads="1"/>
            </p:cNvSpPr>
            <p:nvPr/>
          </p:nvSpPr>
          <p:spPr bwMode="auto">
            <a:xfrm>
              <a:off x="2016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L</a:t>
              </a:r>
            </a:p>
          </p:txBody>
        </p:sp>
        <p:sp>
          <p:nvSpPr>
            <p:cNvPr id="103462" name="Oval 29"/>
            <p:cNvSpPr>
              <a:spLocks noChangeArrowheads="1"/>
            </p:cNvSpPr>
            <p:nvPr/>
          </p:nvSpPr>
          <p:spPr bwMode="auto">
            <a:xfrm>
              <a:off x="2880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N</a:t>
              </a:r>
            </a:p>
          </p:txBody>
        </p:sp>
        <p:sp>
          <p:nvSpPr>
            <p:cNvPr id="103463" name="Oval 30"/>
            <p:cNvSpPr>
              <a:spLocks noChangeArrowheads="1"/>
            </p:cNvSpPr>
            <p:nvPr/>
          </p:nvSpPr>
          <p:spPr bwMode="auto">
            <a:xfrm>
              <a:off x="2544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M</a:t>
              </a:r>
            </a:p>
          </p:txBody>
        </p:sp>
        <p:sp>
          <p:nvSpPr>
            <p:cNvPr id="103464" name="Oval 31"/>
            <p:cNvSpPr>
              <a:spLocks noChangeArrowheads="1"/>
            </p:cNvSpPr>
            <p:nvPr/>
          </p:nvSpPr>
          <p:spPr bwMode="auto">
            <a:xfrm>
              <a:off x="3216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O</a:t>
              </a:r>
            </a:p>
          </p:txBody>
        </p:sp>
        <p:sp>
          <p:nvSpPr>
            <p:cNvPr id="103465" name="Oval 32"/>
            <p:cNvSpPr>
              <a:spLocks noChangeArrowheads="1"/>
            </p:cNvSpPr>
            <p:nvPr/>
          </p:nvSpPr>
          <p:spPr bwMode="auto">
            <a:xfrm>
              <a:off x="3648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P</a:t>
              </a:r>
            </a:p>
          </p:txBody>
        </p:sp>
        <p:sp>
          <p:nvSpPr>
            <p:cNvPr id="103466" name="Oval 33"/>
            <p:cNvSpPr>
              <a:spLocks noChangeArrowheads="1"/>
            </p:cNvSpPr>
            <p:nvPr/>
          </p:nvSpPr>
          <p:spPr bwMode="auto">
            <a:xfrm>
              <a:off x="3984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Q</a:t>
              </a:r>
            </a:p>
          </p:txBody>
        </p:sp>
        <p:cxnSp>
          <p:nvCxnSpPr>
            <p:cNvPr id="103467" name="AutoShape 34"/>
            <p:cNvCxnSpPr>
              <a:cxnSpLocks noChangeShapeType="1"/>
              <a:stCxn id="103450" idx="4"/>
              <a:endCxn id="103451" idx="0"/>
            </p:cNvCxnSpPr>
            <p:nvPr/>
          </p:nvCxnSpPr>
          <p:spPr bwMode="auto">
            <a:xfrm flipH="1">
              <a:off x="1752" y="1920"/>
              <a:ext cx="1248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468" name="AutoShape 35"/>
            <p:cNvCxnSpPr>
              <a:cxnSpLocks noChangeShapeType="1"/>
              <a:stCxn id="103450" idx="4"/>
              <a:endCxn id="103452" idx="0"/>
            </p:cNvCxnSpPr>
            <p:nvPr/>
          </p:nvCxnSpPr>
          <p:spPr bwMode="auto">
            <a:xfrm>
              <a:off x="3000" y="1920"/>
              <a:ext cx="192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469" name="AutoShape 36"/>
            <p:cNvCxnSpPr>
              <a:cxnSpLocks noChangeShapeType="1"/>
              <a:stCxn id="103450" idx="4"/>
              <a:endCxn id="103453" idx="0"/>
            </p:cNvCxnSpPr>
            <p:nvPr/>
          </p:nvCxnSpPr>
          <p:spPr bwMode="auto">
            <a:xfrm>
              <a:off x="3000" y="1920"/>
              <a:ext cx="1392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470" name="AutoShape 37"/>
            <p:cNvCxnSpPr>
              <a:cxnSpLocks noChangeShapeType="1"/>
              <a:stCxn id="103451" idx="4"/>
              <a:endCxn id="103454" idx="0"/>
            </p:cNvCxnSpPr>
            <p:nvPr/>
          </p:nvCxnSpPr>
          <p:spPr bwMode="auto">
            <a:xfrm flipH="1">
              <a:off x="1320" y="2400"/>
              <a:ext cx="432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471" name="AutoShape 38"/>
            <p:cNvCxnSpPr>
              <a:cxnSpLocks noChangeShapeType="1"/>
              <a:stCxn id="103451" idx="4"/>
              <a:endCxn id="103455" idx="0"/>
            </p:cNvCxnSpPr>
            <p:nvPr/>
          </p:nvCxnSpPr>
          <p:spPr bwMode="auto">
            <a:xfrm>
              <a:off x="1752" y="2400"/>
              <a:ext cx="288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472" name="AutoShape 39"/>
            <p:cNvCxnSpPr>
              <a:cxnSpLocks noChangeShapeType="1"/>
              <a:stCxn id="103452" idx="4"/>
              <a:endCxn id="103456" idx="0"/>
            </p:cNvCxnSpPr>
            <p:nvPr/>
          </p:nvCxnSpPr>
          <p:spPr bwMode="auto">
            <a:xfrm flipH="1">
              <a:off x="2856" y="2400"/>
              <a:ext cx="336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473" name="AutoShape 40"/>
            <p:cNvCxnSpPr>
              <a:cxnSpLocks noChangeShapeType="1"/>
              <a:stCxn id="103452" idx="4"/>
              <a:endCxn id="103457" idx="0"/>
            </p:cNvCxnSpPr>
            <p:nvPr/>
          </p:nvCxnSpPr>
          <p:spPr bwMode="auto">
            <a:xfrm>
              <a:off x="3192" y="2400"/>
              <a:ext cx="480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474" name="AutoShape 41"/>
            <p:cNvCxnSpPr>
              <a:cxnSpLocks noChangeShapeType="1"/>
              <a:stCxn id="103453" idx="4"/>
              <a:endCxn id="103458" idx="0"/>
            </p:cNvCxnSpPr>
            <p:nvPr/>
          </p:nvCxnSpPr>
          <p:spPr bwMode="auto">
            <a:xfrm>
              <a:off x="4392" y="2400"/>
              <a:ext cx="288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475" name="AutoShape 42"/>
            <p:cNvCxnSpPr>
              <a:cxnSpLocks noChangeShapeType="1"/>
              <a:stCxn id="103454" idx="4"/>
              <a:endCxn id="103459" idx="0"/>
            </p:cNvCxnSpPr>
            <p:nvPr/>
          </p:nvCxnSpPr>
          <p:spPr bwMode="auto">
            <a:xfrm flipH="1">
              <a:off x="1032" y="2904"/>
              <a:ext cx="288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476" name="AutoShape 43"/>
            <p:cNvCxnSpPr>
              <a:cxnSpLocks noChangeShapeType="1"/>
              <a:stCxn id="103454" idx="4"/>
              <a:endCxn id="103460" idx="0"/>
            </p:cNvCxnSpPr>
            <p:nvPr/>
          </p:nvCxnSpPr>
          <p:spPr bwMode="auto">
            <a:xfrm>
              <a:off x="1320" y="2904"/>
              <a:ext cx="192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477" name="AutoShape 44"/>
            <p:cNvCxnSpPr>
              <a:cxnSpLocks noChangeShapeType="1"/>
              <a:stCxn id="103455" idx="4"/>
              <a:endCxn id="103461" idx="0"/>
            </p:cNvCxnSpPr>
            <p:nvPr/>
          </p:nvCxnSpPr>
          <p:spPr bwMode="auto">
            <a:xfrm>
              <a:off x="2040" y="2904"/>
              <a:ext cx="96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478" name="AutoShape 45"/>
            <p:cNvCxnSpPr>
              <a:cxnSpLocks noChangeShapeType="1"/>
              <a:stCxn id="103456" idx="4"/>
              <a:endCxn id="103463" idx="0"/>
            </p:cNvCxnSpPr>
            <p:nvPr/>
          </p:nvCxnSpPr>
          <p:spPr bwMode="auto">
            <a:xfrm flipH="1">
              <a:off x="2664" y="2904"/>
              <a:ext cx="192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479" name="AutoShape 46"/>
            <p:cNvCxnSpPr>
              <a:cxnSpLocks noChangeShapeType="1"/>
              <a:stCxn id="103457" idx="4"/>
              <a:endCxn id="103464" idx="0"/>
            </p:cNvCxnSpPr>
            <p:nvPr/>
          </p:nvCxnSpPr>
          <p:spPr bwMode="auto">
            <a:xfrm flipH="1">
              <a:off x="3336" y="2904"/>
              <a:ext cx="336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480" name="AutoShape 47"/>
            <p:cNvCxnSpPr>
              <a:cxnSpLocks noChangeShapeType="1"/>
              <a:stCxn id="103457" idx="4"/>
              <a:endCxn id="103465" idx="0"/>
            </p:cNvCxnSpPr>
            <p:nvPr/>
          </p:nvCxnSpPr>
          <p:spPr bwMode="auto">
            <a:xfrm>
              <a:off x="3672" y="2904"/>
              <a:ext cx="96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481" name="AutoShape 48"/>
            <p:cNvCxnSpPr>
              <a:cxnSpLocks noChangeShapeType="1"/>
              <a:stCxn id="103457" idx="4"/>
              <a:endCxn id="103466" idx="0"/>
            </p:cNvCxnSpPr>
            <p:nvPr/>
          </p:nvCxnSpPr>
          <p:spPr bwMode="auto">
            <a:xfrm>
              <a:off x="3672" y="2904"/>
              <a:ext cx="432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482" name="AutoShape 49"/>
            <p:cNvCxnSpPr>
              <a:cxnSpLocks noChangeShapeType="1"/>
              <a:stCxn id="103456" idx="4"/>
              <a:endCxn id="103462" idx="0"/>
            </p:cNvCxnSpPr>
            <p:nvPr/>
          </p:nvCxnSpPr>
          <p:spPr bwMode="auto">
            <a:xfrm>
              <a:off x="2856" y="2904"/>
              <a:ext cx="144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3483" name="Rectangle 50"/>
            <p:cNvSpPr>
              <a:spLocks noChangeArrowheads="1"/>
            </p:cNvSpPr>
            <p:nvPr/>
          </p:nvSpPr>
          <p:spPr bwMode="auto">
            <a:xfrm>
              <a:off x="2016" y="3312"/>
              <a:ext cx="240" cy="240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a-IR">
                <a:cs typeface="Times New Roman" pitchFamily="18" charset="0"/>
              </a:endParaRPr>
            </a:p>
          </p:txBody>
        </p:sp>
        <p:sp>
          <p:nvSpPr>
            <p:cNvPr id="103484" name="Rectangle 51"/>
            <p:cNvSpPr>
              <a:spLocks noChangeArrowheads="1"/>
            </p:cNvSpPr>
            <p:nvPr/>
          </p:nvSpPr>
          <p:spPr bwMode="auto">
            <a:xfrm>
              <a:off x="4560" y="2666"/>
              <a:ext cx="240" cy="240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a-IR">
                <a:cs typeface="Times New Roman" pitchFamily="18" charset="0"/>
              </a:endParaRPr>
            </a:p>
          </p:txBody>
        </p:sp>
      </p:grpSp>
      <p:sp>
        <p:nvSpPr>
          <p:cNvPr id="167988" name="Rectangle 52"/>
          <p:cNvSpPr>
            <a:spLocks noChangeArrowheads="1"/>
          </p:cNvSpPr>
          <p:nvPr/>
        </p:nvSpPr>
        <p:spPr bwMode="auto">
          <a:xfrm>
            <a:off x="3352800" y="3048000"/>
            <a:ext cx="6477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67989" name="Rectangle 53"/>
          <p:cNvSpPr>
            <a:spLocks noChangeArrowheads="1"/>
          </p:cNvSpPr>
          <p:nvPr/>
        </p:nvSpPr>
        <p:spPr bwMode="auto">
          <a:xfrm>
            <a:off x="2743201" y="3810001"/>
            <a:ext cx="2682875" cy="803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67990" name="Rectangle 54"/>
          <p:cNvSpPr>
            <a:spLocks noChangeArrowheads="1"/>
          </p:cNvSpPr>
          <p:nvPr/>
        </p:nvSpPr>
        <p:spPr bwMode="auto">
          <a:xfrm>
            <a:off x="5486401" y="3810001"/>
            <a:ext cx="2682875" cy="803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67991" name="Rectangle 55"/>
          <p:cNvSpPr>
            <a:spLocks noChangeArrowheads="1"/>
          </p:cNvSpPr>
          <p:nvPr/>
        </p:nvSpPr>
        <p:spPr bwMode="auto">
          <a:xfrm>
            <a:off x="8305800" y="3810001"/>
            <a:ext cx="1905000" cy="879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67992" name="Rectangle 56"/>
          <p:cNvSpPr>
            <a:spLocks noChangeArrowheads="1"/>
          </p:cNvSpPr>
          <p:nvPr/>
        </p:nvSpPr>
        <p:spPr bwMode="auto">
          <a:xfrm>
            <a:off x="1828801" y="4606926"/>
            <a:ext cx="2341563" cy="1433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67993" name="Rectangle 57"/>
          <p:cNvSpPr>
            <a:spLocks noChangeArrowheads="1"/>
          </p:cNvSpPr>
          <p:nvPr/>
        </p:nvSpPr>
        <p:spPr bwMode="auto">
          <a:xfrm>
            <a:off x="4495801" y="4613275"/>
            <a:ext cx="930275" cy="1309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67994" name="Rectangle 58"/>
          <p:cNvSpPr>
            <a:spLocks noChangeArrowheads="1"/>
          </p:cNvSpPr>
          <p:nvPr/>
        </p:nvSpPr>
        <p:spPr bwMode="auto">
          <a:xfrm>
            <a:off x="5534025" y="4618039"/>
            <a:ext cx="965200" cy="1304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67995" name="Rectangle 59"/>
          <p:cNvSpPr>
            <a:spLocks noChangeArrowheads="1"/>
          </p:cNvSpPr>
          <p:nvPr/>
        </p:nvSpPr>
        <p:spPr bwMode="auto">
          <a:xfrm>
            <a:off x="6553201" y="4613276"/>
            <a:ext cx="1717675" cy="1406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7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7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7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7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67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67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7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67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7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67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67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7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7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7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67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88" grpId="0" animBg="1"/>
      <p:bldP spid="167988" grpId="1" animBg="1"/>
      <p:bldP spid="167989" grpId="0" animBg="1"/>
      <p:bldP spid="167989" grpId="1" animBg="1"/>
      <p:bldP spid="167989" grpId="2" animBg="1"/>
      <p:bldP spid="167990" grpId="0" animBg="1"/>
      <p:bldP spid="167990" grpId="1" animBg="1"/>
      <p:bldP spid="167990" grpId="2" animBg="1"/>
      <p:bldP spid="167991" grpId="0" animBg="1"/>
      <p:bldP spid="167991" grpId="1" animBg="1"/>
      <p:bldP spid="167992" grpId="0" animBg="1"/>
      <p:bldP spid="167992" grpId="1" animBg="1"/>
      <p:bldP spid="167992" grpId="2" animBg="1"/>
      <p:bldP spid="167993" grpId="0" animBg="1"/>
      <p:bldP spid="167993" grpId="1" animBg="1"/>
      <p:bldP spid="167993" grpId="2" animBg="1"/>
      <p:bldP spid="167994" grpId="0" animBg="1"/>
      <p:bldP spid="167994" grpId="1" animBg="1"/>
      <p:bldP spid="167994" grpId="2" animBg="1"/>
      <p:bldP spid="167995" grpId="0" animBg="1"/>
      <p:bldP spid="167995" grpId="1" animBg="1"/>
      <p:bldP spid="167995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1905000" cy="457200"/>
          </a:xfrm>
        </p:spPr>
        <p:txBody>
          <a:bodyPr/>
          <a:lstStyle/>
          <a:p>
            <a:pPr>
              <a:defRPr/>
            </a:pPr>
            <a:fld id="{5FA5F9C4-E849-4C58-BE59-1A9E4BEA695F}" type="slidenum">
              <a:rPr lang="fa-IR" sz="1400"/>
              <a:pPr>
                <a:defRPr/>
              </a:pPr>
              <a:t>28</a:t>
            </a:fld>
            <a:endParaRPr lang="en-US" sz="1400"/>
          </a:p>
        </p:txBody>
      </p:sp>
      <p:sp>
        <p:nvSpPr>
          <p:cNvPr id="4101" name="Text Box 2"/>
          <p:cNvSpPr txBox="1">
            <a:spLocks noChangeArrowheads="1"/>
          </p:cNvSpPr>
          <p:nvPr/>
        </p:nvSpPr>
        <p:spPr bwMode="auto">
          <a:xfrm>
            <a:off x="1919289" y="990600"/>
            <a:ext cx="7316787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4400">
                <a:latin typeface="Times New Roman" pitchFamily="18" charset="0"/>
                <a:cs typeface="Homa" pitchFamily="2" charset="-78"/>
              </a:rPr>
              <a:t>حل مسئله با جستجو</a:t>
            </a:r>
            <a:endParaRPr lang="en-US" sz="24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2208213" y="2595564"/>
            <a:ext cx="7632700" cy="38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0" hangingPunct="0"/>
            <a:r>
              <a:rPr lang="ar-SA" sz="3600" dirty="0">
                <a:solidFill>
                  <a:schemeClr val="accent2"/>
                </a:solidFill>
                <a:cs typeface="Homa" pitchFamily="2" charset="-78"/>
              </a:rPr>
              <a:t>کامل بودن:</a:t>
            </a:r>
            <a:r>
              <a:rPr lang="fa-IR" sz="3600" dirty="0">
                <a:solidFill>
                  <a:schemeClr val="accent2"/>
                </a:solidFill>
                <a:cs typeface="Homa" pitchFamily="2" charset="-78"/>
              </a:rPr>
              <a:t> </a:t>
            </a:r>
            <a:r>
              <a:rPr lang="fa-IR" sz="3200" dirty="0">
                <a:solidFill>
                  <a:srgbClr val="CC3300"/>
                </a:solidFill>
                <a:cs typeface="Homa" pitchFamily="2" charset="-78"/>
              </a:rPr>
              <a:t>خير</a:t>
            </a:r>
            <a:endParaRPr lang="en-US" sz="3200" dirty="0">
              <a:solidFill>
                <a:srgbClr val="CC3300"/>
              </a:solidFill>
              <a:cs typeface="Homa" pitchFamily="2" charset="-78"/>
            </a:endParaRPr>
          </a:p>
          <a:p>
            <a:pPr algn="r" rtl="1" eaLnBrk="0" hangingPunct="0"/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	اگر زير درخت چپ عمق نامحدود داشت و فاقد هر گونه راه حل باشد، جستجو هرگز خاتمه نمي يابد.</a:t>
            </a:r>
            <a:endParaRPr lang="el-GR" sz="2400" dirty="0">
              <a:solidFill>
                <a:srgbClr val="CC3300"/>
              </a:solidFill>
              <a:cs typeface="Homa" pitchFamily="2" charset="-78"/>
            </a:endParaRPr>
          </a:p>
          <a:p>
            <a:pPr algn="r" rtl="1" eaLnBrk="0" hangingPunct="0">
              <a:spcBef>
                <a:spcPct val="30000"/>
              </a:spcBef>
            </a:pPr>
            <a:r>
              <a:rPr lang="ar-SA" sz="3600" dirty="0">
                <a:solidFill>
                  <a:schemeClr val="accent2"/>
                </a:solidFill>
                <a:cs typeface="Homa" pitchFamily="2" charset="-78"/>
              </a:rPr>
              <a:t>بهينگی:</a:t>
            </a:r>
            <a:r>
              <a:rPr lang="ar-SA" sz="3200" dirty="0">
                <a:solidFill>
                  <a:schemeClr val="accent2"/>
                </a:solidFill>
                <a:cs typeface="Homa" pitchFamily="2" charset="-78"/>
              </a:rPr>
              <a:t> </a:t>
            </a:r>
            <a:r>
              <a:rPr lang="fa-IR" sz="3200" dirty="0">
                <a:solidFill>
                  <a:srgbClr val="CC3300"/>
                </a:solidFill>
                <a:cs typeface="Homa" pitchFamily="2" charset="-78"/>
              </a:rPr>
              <a:t>خير</a:t>
            </a:r>
            <a:r>
              <a:rPr lang="ar-SA" sz="4000" dirty="0">
                <a:solidFill>
                  <a:schemeClr val="accent2"/>
                </a:solidFill>
                <a:cs typeface="Homa" pitchFamily="2" charset="-78"/>
              </a:rPr>
              <a:t> </a:t>
            </a:r>
            <a:endParaRPr lang="ar-SA" sz="3200" dirty="0">
              <a:solidFill>
                <a:srgbClr val="CC3300"/>
              </a:solidFill>
              <a:cs typeface="Homa" pitchFamily="2" charset="-78"/>
            </a:endParaRPr>
          </a:p>
          <a:p>
            <a:pPr algn="r" rtl="1" eaLnBrk="0" hangingPunct="0">
              <a:spcBef>
                <a:spcPct val="30000"/>
              </a:spcBef>
            </a:pPr>
            <a:r>
              <a:rPr lang="ar-SA" sz="3600" dirty="0">
                <a:solidFill>
                  <a:schemeClr val="accent2"/>
                </a:solidFill>
                <a:cs typeface="Homa" pitchFamily="2" charset="-78"/>
              </a:rPr>
              <a:t>پيچيدگي زماني:</a:t>
            </a:r>
            <a:endParaRPr lang="ar-SA" sz="2000" dirty="0">
              <a:solidFill>
                <a:srgbClr val="CC3300"/>
              </a:solidFill>
              <a:cs typeface="Times New Roman" pitchFamily="18" charset="0"/>
            </a:endParaRPr>
          </a:p>
          <a:p>
            <a:pPr algn="r" rtl="1" eaLnBrk="0" hangingPunct="0">
              <a:spcBef>
                <a:spcPct val="35000"/>
              </a:spcBef>
            </a:pPr>
            <a:r>
              <a:rPr lang="ar-SA" sz="3600" dirty="0">
                <a:solidFill>
                  <a:schemeClr val="accent2"/>
                </a:solidFill>
                <a:cs typeface="Homa" pitchFamily="2" charset="-78"/>
              </a:rPr>
              <a:t>پيچيدگی فضا:</a:t>
            </a:r>
            <a:endParaRPr lang="ar-SA" sz="2000" dirty="0">
              <a:solidFill>
                <a:srgbClr val="CC3300"/>
              </a:solidFill>
              <a:cs typeface="Times New Roman" pitchFamily="18" charset="0"/>
            </a:endParaRPr>
          </a:p>
          <a:p>
            <a:pPr eaLnBrk="0" hangingPunct="0"/>
            <a:endParaRPr lang="en-US" dirty="0">
              <a:cs typeface="Times New Roman" pitchFamily="18" charset="0"/>
            </a:endParaRP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1847851" y="1874838"/>
            <a:ext cx="7993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</a:pPr>
            <a:r>
              <a:rPr lang="fa-IR" sz="4400">
                <a:solidFill>
                  <a:schemeClr val="accent2"/>
                </a:solidFill>
                <a:cs typeface="Lotus" pitchFamily="2" charset="-78"/>
              </a:rPr>
              <a:t>جستجوی عمقی</a:t>
            </a:r>
            <a:endParaRPr lang="en-US" sz="4400">
              <a:solidFill>
                <a:schemeClr val="accent2"/>
              </a:solidFill>
              <a:cs typeface="Lotus" pitchFamily="2" charset="-78"/>
            </a:endParaRPr>
          </a:p>
        </p:txBody>
      </p:sp>
      <p:graphicFrame>
        <p:nvGraphicFramePr>
          <p:cNvPr id="4098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11688" y="4633914"/>
          <a:ext cx="17081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9040" imgH="228600" progId="Equation.3">
                  <p:embed/>
                </p:oleObj>
              </mc:Choice>
              <mc:Fallback>
                <p:oleObj name="Equation" r:id="rId2" imgW="419040" imgH="228600" progId="Equation.3">
                  <p:embed/>
                  <p:pic>
                    <p:nvPicPr>
                      <p:cNvPr id="40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88" y="4633914"/>
                        <a:ext cx="1708150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727576" y="5535613"/>
          <a:ext cx="15843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240" imgH="203040" progId="Equation.3">
                  <p:embed/>
                </p:oleObj>
              </mc:Choice>
              <mc:Fallback>
                <p:oleObj name="Equation" r:id="rId4" imgW="444240" imgH="203040" progId="Equation.3">
                  <p:embed/>
                  <p:pic>
                    <p:nvPicPr>
                      <p:cNvPr id="409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576" y="5535613"/>
                        <a:ext cx="1584325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E0026A-13BA-4270-A3E4-F72BB9161EC2}"/>
                  </a:ext>
                </a:extLst>
              </p14:cNvPr>
              <p14:cNvContentPartPr/>
              <p14:nvPr/>
            </p14:nvContentPartPr>
            <p14:xfrm>
              <a:off x="2983844" y="273295"/>
              <a:ext cx="619920" cy="412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E0026A-13BA-4270-A3E4-F72BB9161EC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65844" y="255295"/>
                <a:ext cx="65556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14C1BAD-FAA7-434F-9C34-F635C4ECBB64}"/>
                  </a:ext>
                </a:extLst>
              </p14:cNvPr>
              <p14:cNvContentPartPr/>
              <p14:nvPr/>
            </p14:nvContentPartPr>
            <p14:xfrm>
              <a:off x="1381124" y="3940255"/>
              <a:ext cx="4390920" cy="798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14C1BAD-FAA7-434F-9C34-F635C4ECBB6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63124" y="3922255"/>
                <a:ext cx="4426560" cy="83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7054E8A-E8A4-497E-B167-4B109276A038}"/>
                  </a:ext>
                </a:extLst>
              </p14:cNvPr>
              <p14:cNvContentPartPr/>
              <p14:nvPr/>
            </p14:nvContentPartPr>
            <p14:xfrm>
              <a:off x="1326764" y="5044735"/>
              <a:ext cx="4291560" cy="476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7054E8A-E8A4-497E-B167-4B109276A03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08764" y="5026735"/>
                <a:ext cx="4327200" cy="511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ADDFC8C-ABB0-4032-8017-3EF436DD662D}"/>
                  </a:ext>
                </a:extLst>
              </p14:cNvPr>
              <p14:cNvContentPartPr/>
              <p14:nvPr/>
            </p14:nvContentPartPr>
            <p14:xfrm>
              <a:off x="1485164" y="155935"/>
              <a:ext cx="6060960" cy="5563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ADDFC8C-ABB0-4032-8017-3EF436DD662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7164" y="137935"/>
                <a:ext cx="6096600" cy="55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683A48A-4D11-4E38-A622-26485996D606}"/>
                  </a:ext>
                </a:extLst>
              </p14:cNvPr>
              <p14:cNvContentPartPr/>
              <p14:nvPr/>
            </p14:nvContentPartPr>
            <p14:xfrm>
              <a:off x="877124" y="516295"/>
              <a:ext cx="4956480" cy="47149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683A48A-4D11-4E38-A622-26485996D6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9124" y="498295"/>
                <a:ext cx="4992120" cy="47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0BB34C8-3175-49CC-9E1D-0CE9F1D3F118}"/>
                  </a:ext>
                </a:extLst>
              </p14:cNvPr>
              <p14:cNvContentPartPr/>
              <p14:nvPr/>
            </p14:nvContentPartPr>
            <p14:xfrm>
              <a:off x="8089724" y="2288935"/>
              <a:ext cx="3323160" cy="34275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0BB34C8-3175-49CC-9E1D-0CE9F1D3F11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71724" y="2270935"/>
                <a:ext cx="3358800" cy="346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BE321AA-0545-4ED2-A9D6-F0895216D65C}"/>
                  </a:ext>
                </a:extLst>
              </p14:cNvPr>
              <p14:cNvContentPartPr/>
              <p14:nvPr/>
            </p14:nvContentPartPr>
            <p14:xfrm>
              <a:off x="9029324" y="397135"/>
              <a:ext cx="2628360" cy="9392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BE321AA-0545-4ED2-A9D6-F0895216D65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11324" y="379135"/>
                <a:ext cx="2664000" cy="9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C2A4000-5905-42D6-8ACD-49EF36545411}"/>
                  </a:ext>
                </a:extLst>
              </p14:cNvPr>
              <p14:cNvContentPartPr/>
              <p14:nvPr/>
            </p14:nvContentPartPr>
            <p14:xfrm>
              <a:off x="10193204" y="2432575"/>
              <a:ext cx="47520" cy="2556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C2A4000-5905-42D6-8ACD-49EF3654541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75204" y="2414575"/>
                <a:ext cx="8316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1D0A236-8B06-4076-8B67-F678915C8C49}"/>
                  </a:ext>
                </a:extLst>
              </p14:cNvPr>
              <p14:cNvContentPartPr/>
              <p14:nvPr/>
            </p14:nvContentPartPr>
            <p14:xfrm>
              <a:off x="9416324" y="1565335"/>
              <a:ext cx="265680" cy="3632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1D0A236-8B06-4076-8B67-F678915C8C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98324" y="1547335"/>
                <a:ext cx="30132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A084137-9CDB-40AC-AB3B-A48367DC2E01}"/>
                  </a:ext>
                </a:extLst>
              </p14:cNvPr>
              <p14:cNvContentPartPr/>
              <p14:nvPr/>
            </p14:nvContentPartPr>
            <p14:xfrm>
              <a:off x="7745924" y="5018095"/>
              <a:ext cx="313560" cy="2372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A084137-9CDB-40AC-AB3B-A48367DC2E0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27924" y="5000095"/>
                <a:ext cx="34920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B2DD81BD-FE5B-484F-9C38-B88B2A86B85B}"/>
                  </a:ext>
                </a:extLst>
              </p14:cNvPr>
              <p14:cNvContentPartPr/>
              <p14:nvPr/>
            </p14:nvContentPartPr>
            <p14:xfrm>
              <a:off x="4633724" y="2183815"/>
              <a:ext cx="5536080" cy="38275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B2DD81BD-FE5B-484F-9C38-B88B2A86B85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15724" y="2165815"/>
                <a:ext cx="5571720" cy="386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64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2BD58A-7905-4A83-8BEC-1F68BF6CB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37" y="1096673"/>
            <a:ext cx="9342476" cy="398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13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7696200" cy="838200"/>
          </a:xfrm>
        </p:spPr>
        <p:txBody>
          <a:bodyPr/>
          <a:lstStyle/>
          <a:p>
            <a:r>
              <a:rPr lang="es-MX" altLang="en-US"/>
              <a:t>Depth-first search</a:t>
            </a:r>
            <a:endParaRPr lang="en-US" altLang="es-MX"/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5872163" y="1071563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4500563" y="1757363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3738563" y="2595563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15163" y="1757363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4957763" y="2595563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7853363" y="2595563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6176963" y="2595563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3509963" y="3509963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5338763" y="3509963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271963" y="3509963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6253163" y="3509963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8081963" y="3509963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39" name="Oval 15"/>
          <p:cNvSpPr>
            <a:spLocks noChangeArrowheads="1"/>
          </p:cNvSpPr>
          <p:nvPr/>
        </p:nvSpPr>
        <p:spPr bwMode="auto">
          <a:xfrm>
            <a:off x="7091363" y="3509963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40" name="Oval 16"/>
          <p:cNvSpPr>
            <a:spLocks noChangeArrowheads="1"/>
          </p:cNvSpPr>
          <p:nvPr/>
        </p:nvSpPr>
        <p:spPr bwMode="auto">
          <a:xfrm>
            <a:off x="4119563" y="4652963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41" name="Oval 17"/>
          <p:cNvSpPr>
            <a:spLocks noChangeArrowheads="1"/>
          </p:cNvSpPr>
          <p:nvPr/>
        </p:nvSpPr>
        <p:spPr bwMode="auto">
          <a:xfrm>
            <a:off x="3509963" y="4652963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42" name="Oval 18"/>
          <p:cNvSpPr>
            <a:spLocks noChangeArrowheads="1"/>
          </p:cNvSpPr>
          <p:nvPr/>
        </p:nvSpPr>
        <p:spPr bwMode="auto">
          <a:xfrm>
            <a:off x="4805363" y="4652963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43" name="Oval 19"/>
          <p:cNvSpPr>
            <a:spLocks noChangeArrowheads="1"/>
          </p:cNvSpPr>
          <p:nvPr/>
        </p:nvSpPr>
        <p:spPr bwMode="auto">
          <a:xfrm>
            <a:off x="5414963" y="4652963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44" name="Oval 20"/>
          <p:cNvSpPr>
            <a:spLocks noChangeArrowheads="1"/>
          </p:cNvSpPr>
          <p:nvPr/>
        </p:nvSpPr>
        <p:spPr bwMode="auto">
          <a:xfrm>
            <a:off x="6634163" y="4652963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45" name="Oval 21"/>
          <p:cNvSpPr>
            <a:spLocks noChangeArrowheads="1"/>
          </p:cNvSpPr>
          <p:nvPr/>
        </p:nvSpPr>
        <p:spPr bwMode="auto">
          <a:xfrm>
            <a:off x="6024563" y="4652963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46" name="Oval 22"/>
          <p:cNvSpPr>
            <a:spLocks noChangeArrowheads="1"/>
          </p:cNvSpPr>
          <p:nvPr/>
        </p:nvSpPr>
        <p:spPr bwMode="auto">
          <a:xfrm>
            <a:off x="7243763" y="4652963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47" name="Oval 23"/>
          <p:cNvSpPr>
            <a:spLocks noChangeArrowheads="1"/>
          </p:cNvSpPr>
          <p:nvPr/>
        </p:nvSpPr>
        <p:spPr bwMode="auto">
          <a:xfrm>
            <a:off x="7853363" y="4652963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48" name="Oval 24"/>
          <p:cNvSpPr>
            <a:spLocks noChangeArrowheads="1"/>
          </p:cNvSpPr>
          <p:nvPr/>
        </p:nvSpPr>
        <p:spPr bwMode="auto">
          <a:xfrm>
            <a:off x="8462963" y="4652963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49" name="Oval 25"/>
          <p:cNvSpPr>
            <a:spLocks noChangeArrowheads="1"/>
          </p:cNvSpPr>
          <p:nvPr/>
        </p:nvSpPr>
        <p:spPr bwMode="auto">
          <a:xfrm>
            <a:off x="4119563" y="5567363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50" name="Oval 26"/>
          <p:cNvSpPr>
            <a:spLocks noChangeArrowheads="1"/>
          </p:cNvSpPr>
          <p:nvPr/>
        </p:nvSpPr>
        <p:spPr bwMode="auto">
          <a:xfrm>
            <a:off x="4805363" y="5567363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51" name="Oval 27"/>
          <p:cNvSpPr>
            <a:spLocks noChangeArrowheads="1"/>
          </p:cNvSpPr>
          <p:nvPr/>
        </p:nvSpPr>
        <p:spPr bwMode="auto">
          <a:xfrm>
            <a:off x="5414963" y="5567363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52" name="Oval 28"/>
          <p:cNvSpPr>
            <a:spLocks noChangeArrowheads="1"/>
          </p:cNvSpPr>
          <p:nvPr/>
        </p:nvSpPr>
        <p:spPr bwMode="auto">
          <a:xfrm>
            <a:off x="6634163" y="5567363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53" name="Line 29"/>
          <p:cNvSpPr>
            <a:spLocks noChangeShapeType="1"/>
          </p:cNvSpPr>
          <p:nvPr/>
        </p:nvSpPr>
        <p:spPr bwMode="auto">
          <a:xfrm flipH="1">
            <a:off x="4876801" y="1447801"/>
            <a:ext cx="1141413" cy="379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54" name="Line 30"/>
          <p:cNvSpPr>
            <a:spLocks noChangeShapeType="1"/>
          </p:cNvSpPr>
          <p:nvPr/>
        </p:nvSpPr>
        <p:spPr bwMode="auto">
          <a:xfrm>
            <a:off x="6019801" y="1447801"/>
            <a:ext cx="989013" cy="455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55" name="Line 31"/>
          <p:cNvSpPr>
            <a:spLocks noChangeShapeType="1"/>
          </p:cNvSpPr>
          <p:nvPr/>
        </p:nvSpPr>
        <p:spPr bwMode="auto">
          <a:xfrm flipH="1">
            <a:off x="4038601" y="2133601"/>
            <a:ext cx="608013" cy="531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56" name="Line 32"/>
          <p:cNvSpPr>
            <a:spLocks noChangeShapeType="1"/>
          </p:cNvSpPr>
          <p:nvPr/>
        </p:nvSpPr>
        <p:spPr bwMode="auto">
          <a:xfrm>
            <a:off x="4648201" y="2133601"/>
            <a:ext cx="379413" cy="455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57" name="Line 33"/>
          <p:cNvSpPr>
            <a:spLocks noChangeShapeType="1"/>
          </p:cNvSpPr>
          <p:nvPr/>
        </p:nvSpPr>
        <p:spPr bwMode="auto">
          <a:xfrm flipH="1">
            <a:off x="6553201" y="2133601"/>
            <a:ext cx="608013" cy="531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58" name="Line 34"/>
          <p:cNvSpPr>
            <a:spLocks noChangeShapeType="1"/>
          </p:cNvSpPr>
          <p:nvPr/>
        </p:nvSpPr>
        <p:spPr bwMode="auto">
          <a:xfrm>
            <a:off x="7162801" y="2133601"/>
            <a:ext cx="760413" cy="455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59" name="Line 35"/>
          <p:cNvSpPr>
            <a:spLocks noChangeShapeType="1"/>
          </p:cNvSpPr>
          <p:nvPr/>
        </p:nvSpPr>
        <p:spPr bwMode="auto">
          <a:xfrm flipV="1">
            <a:off x="3810001" y="2971801"/>
            <a:ext cx="150813" cy="531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60" name="Line 36"/>
          <p:cNvSpPr>
            <a:spLocks noChangeShapeType="1"/>
          </p:cNvSpPr>
          <p:nvPr/>
        </p:nvSpPr>
        <p:spPr bwMode="auto">
          <a:xfrm>
            <a:off x="3962401" y="2971801"/>
            <a:ext cx="379413" cy="531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61" name="Line 37"/>
          <p:cNvSpPr>
            <a:spLocks noChangeShapeType="1"/>
          </p:cNvSpPr>
          <p:nvPr/>
        </p:nvSpPr>
        <p:spPr bwMode="auto">
          <a:xfrm>
            <a:off x="5181601" y="2971801"/>
            <a:ext cx="303213" cy="531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62" name="Line 38"/>
          <p:cNvSpPr>
            <a:spLocks noChangeShapeType="1"/>
          </p:cNvSpPr>
          <p:nvPr/>
        </p:nvSpPr>
        <p:spPr bwMode="auto">
          <a:xfrm>
            <a:off x="6399213" y="2971801"/>
            <a:ext cx="0" cy="531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63" name="Line 39"/>
          <p:cNvSpPr>
            <a:spLocks noChangeShapeType="1"/>
          </p:cNvSpPr>
          <p:nvPr/>
        </p:nvSpPr>
        <p:spPr bwMode="auto">
          <a:xfrm flipV="1">
            <a:off x="7391401" y="2971801"/>
            <a:ext cx="608013" cy="608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64" name="Line 40"/>
          <p:cNvSpPr>
            <a:spLocks noChangeShapeType="1"/>
          </p:cNvSpPr>
          <p:nvPr/>
        </p:nvSpPr>
        <p:spPr bwMode="auto">
          <a:xfrm>
            <a:off x="8001001" y="2971801"/>
            <a:ext cx="227013" cy="531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65" name="Line 41"/>
          <p:cNvSpPr>
            <a:spLocks noChangeShapeType="1"/>
          </p:cNvSpPr>
          <p:nvPr/>
        </p:nvSpPr>
        <p:spPr bwMode="auto">
          <a:xfrm flipV="1">
            <a:off x="3810001" y="3886201"/>
            <a:ext cx="608013" cy="760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66" name="Line 42"/>
          <p:cNvSpPr>
            <a:spLocks noChangeShapeType="1"/>
          </p:cNvSpPr>
          <p:nvPr/>
        </p:nvSpPr>
        <p:spPr bwMode="auto">
          <a:xfrm flipH="1">
            <a:off x="4343401" y="3886201"/>
            <a:ext cx="74613" cy="760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67" name="Line 43"/>
          <p:cNvSpPr>
            <a:spLocks noChangeShapeType="1"/>
          </p:cNvSpPr>
          <p:nvPr/>
        </p:nvSpPr>
        <p:spPr bwMode="auto">
          <a:xfrm flipV="1">
            <a:off x="5029201" y="3886201"/>
            <a:ext cx="455613" cy="760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68" name="Line 44"/>
          <p:cNvSpPr>
            <a:spLocks noChangeShapeType="1"/>
          </p:cNvSpPr>
          <p:nvPr/>
        </p:nvSpPr>
        <p:spPr bwMode="auto">
          <a:xfrm>
            <a:off x="5486401" y="3886201"/>
            <a:ext cx="74613" cy="760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69" name="Line 45"/>
          <p:cNvSpPr>
            <a:spLocks noChangeShapeType="1"/>
          </p:cNvSpPr>
          <p:nvPr/>
        </p:nvSpPr>
        <p:spPr bwMode="auto">
          <a:xfrm flipV="1">
            <a:off x="6248401" y="3886201"/>
            <a:ext cx="227013" cy="760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70" name="Line 46"/>
          <p:cNvSpPr>
            <a:spLocks noChangeShapeType="1"/>
          </p:cNvSpPr>
          <p:nvPr/>
        </p:nvSpPr>
        <p:spPr bwMode="auto">
          <a:xfrm>
            <a:off x="6477001" y="3886201"/>
            <a:ext cx="303213" cy="760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71" name="Line 47"/>
          <p:cNvSpPr>
            <a:spLocks noChangeShapeType="1"/>
          </p:cNvSpPr>
          <p:nvPr/>
        </p:nvSpPr>
        <p:spPr bwMode="auto">
          <a:xfrm flipH="1" flipV="1">
            <a:off x="7315201" y="3886201"/>
            <a:ext cx="74613" cy="760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72" name="Line 48"/>
          <p:cNvSpPr>
            <a:spLocks noChangeShapeType="1"/>
          </p:cNvSpPr>
          <p:nvPr/>
        </p:nvSpPr>
        <p:spPr bwMode="auto">
          <a:xfrm>
            <a:off x="7315201" y="3886201"/>
            <a:ext cx="684213" cy="760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73" name="Line 49"/>
          <p:cNvSpPr>
            <a:spLocks noChangeShapeType="1"/>
          </p:cNvSpPr>
          <p:nvPr/>
        </p:nvSpPr>
        <p:spPr bwMode="auto">
          <a:xfrm flipH="1" flipV="1">
            <a:off x="8305801" y="3886201"/>
            <a:ext cx="303213" cy="760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74" name="Line 50"/>
          <p:cNvSpPr>
            <a:spLocks noChangeShapeType="1"/>
          </p:cNvSpPr>
          <p:nvPr/>
        </p:nvSpPr>
        <p:spPr bwMode="auto">
          <a:xfrm flipV="1">
            <a:off x="4341813" y="5029201"/>
            <a:ext cx="0" cy="531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75" name="Line 51"/>
          <p:cNvSpPr>
            <a:spLocks noChangeShapeType="1"/>
          </p:cNvSpPr>
          <p:nvPr/>
        </p:nvSpPr>
        <p:spPr bwMode="auto">
          <a:xfrm flipV="1">
            <a:off x="4951413" y="5029201"/>
            <a:ext cx="0" cy="531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76" name="Line 52"/>
          <p:cNvSpPr>
            <a:spLocks noChangeShapeType="1"/>
          </p:cNvSpPr>
          <p:nvPr/>
        </p:nvSpPr>
        <p:spPr bwMode="auto">
          <a:xfrm flipV="1">
            <a:off x="5637213" y="5029201"/>
            <a:ext cx="0" cy="531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77" name="Line 53"/>
          <p:cNvSpPr>
            <a:spLocks noChangeShapeType="1"/>
          </p:cNvSpPr>
          <p:nvPr/>
        </p:nvSpPr>
        <p:spPr bwMode="auto">
          <a:xfrm flipV="1">
            <a:off x="6780213" y="5029201"/>
            <a:ext cx="0" cy="531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78" name="Line 54"/>
          <p:cNvSpPr>
            <a:spLocks noChangeShapeType="1"/>
          </p:cNvSpPr>
          <p:nvPr/>
        </p:nvSpPr>
        <p:spPr bwMode="auto">
          <a:xfrm flipH="1" flipV="1">
            <a:off x="6780213" y="5943601"/>
            <a:ext cx="12700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279" name="Rectangle 55"/>
          <p:cNvSpPr>
            <a:spLocks noChangeArrowheads="1"/>
          </p:cNvSpPr>
          <p:nvPr/>
        </p:nvSpPr>
        <p:spPr bwMode="auto">
          <a:xfrm>
            <a:off x="5878513" y="1116013"/>
            <a:ext cx="274114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S</a:t>
            </a:r>
          </a:p>
        </p:txBody>
      </p:sp>
      <p:sp>
        <p:nvSpPr>
          <p:cNvPr id="52280" name="Rectangle 56"/>
          <p:cNvSpPr>
            <a:spLocks noChangeArrowheads="1"/>
          </p:cNvSpPr>
          <p:nvPr/>
        </p:nvSpPr>
        <p:spPr bwMode="auto">
          <a:xfrm>
            <a:off x="4506914" y="1801813"/>
            <a:ext cx="314189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A</a:t>
            </a:r>
          </a:p>
        </p:txBody>
      </p:sp>
      <p:sp>
        <p:nvSpPr>
          <p:cNvPr id="52281" name="Rectangle 57"/>
          <p:cNvSpPr>
            <a:spLocks noChangeArrowheads="1"/>
          </p:cNvSpPr>
          <p:nvPr/>
        </p:nvSpPr>
        <p:spPr bwMode="auto">
          <a:xfrm>
            <a:off x="7021513" y="1801813"/>
            <a:ext cx="322204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D</a:t>
            </a:r>
          </a:p>
        </p:txBody>
      </p:sp>
      <p:sp>
        <p:nvSpPr>
          <p:cNvPr id="52282" name="Rectangle 58"/>
          <p:cNvSpPr>
            <a:spLocks noChangeArrowheads="1"/>
          </p:cNvSpPr>
          <p:nvPr/>
        </p:nvSpPr>
        <p:spPr bwMode="auto">
          <a:xfrm>
            <a:off x="3744914" y="2640013"/>
            <a:ext cx="301365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B</a:t>
            </a:r>
          </a:p>
        </p:txBody>
      </p:sp>
      <p:sp>
        <p:nvSpPr>
          <p:cNvPr id="52283" name="Rectangle 59"/>
          <p:cNvSpPr>
            <a:spLocks noChangeArrowheads="1"/>
          </p:cNvSpPr>
          <p:nvPr/>
        </p:nvSpPr>
        <p:spPr bwMode="auto">
          <a:xfrm>
            <a:off x="4964113" y="2640013"/>
            <a:ext cx="322204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D</a:t>
            </a:r>
          </a:p>
        </p:txBody>
      </p:sp>
      <p:sp>
        <p:nvSpPr>
          <p:cNvPr id="52284" name="Rectangle 60"/>
          <p:cNvSpPr>
            <a:spLocks noChangeArrowheads="1"/>
          </p:cNvSpPr>
          <p:nvPr/>
        </p:nvSpPr>
        <p:spPr bwMode="auto">
          <a:xfrm>
            <a:off x="6183314" y="2640013"/>
            <a:ext cx="314189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A</a:t>
            </a:r>
          </a:p>
        </p:txBody>
      </p:sp>
      <p:sp>
        <p:nvSpPr>
          <p:cNvPr id="52285" name="Rectangle 61"/>
          <p:cNvSpPr>
            <a:spLocks noChangeArrowheads="1"/>
          </p:cNvSpPr>
          <p:nvPr/>
        </p:nvSpPr>
        <p:spPr bwMode="auto">
          <a:xfrm>
            <a:off x="7859714" y="2640013"/>
            <a:ext cx="278923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E</a:t>
            </a:r>
          </a:p>
        </p:txBody>
      </p:sp>
      <p:sp>
        <p:nvSpPr>
          <p:cNvPr id="52286" name="Rectangle 62"/>
          <p:cNvSpPr>
            <a:spLocks noChangeArrowheads="1"/>
          </p:cNvSpPr>
          <p:nvPr/>
        </p:nvSpPr>
        <p:spPr bwMode="auto">
          <a:xfrm>
            <a:off x="3516314" y="3554413"/>
            <a:ext cx="291747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C</a:t>
            </a:r>
          </a:p>
        </p:txBody>
      </p:sp>
      <p:sp>
        <p:nvSpPr>
          <p:cNvPr id="52287" name="Rectangle 63"/>
          <p:cNvSpPr>
            <a:spLocks noChangeArrowheads="1"/>
          </p:cNvSpPr>
          <p:nvPr/>
        </p:nvSpPr>
        <p:spPr bwMode="auto">
          <a:xfrm>
            <a:off x="4278314" y="3554413"/>
            <a:ext cx="278923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E</a:t>
            </a:r>
          </a:p>
        </p:txBody>
      </p:sp>
      <p:sp>
        <p:nvSpPr>
          <p:cNvPr id="52288" name="Rectangle 64"/>
          <p:cNvSpPr>
            <a:spLocks noChangeArrowheads="1"/>
          </p:cNvSpPr>
          <p:nvPr/>
        </p:nvSpPr>
        <p:spPr bwMode="auto">
          <a:xfrm>
            <a:off x="5345114" y="3554413"/>
            <a:ext cx="278923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E</a:t>
            </a:r>
          </a:p>
        </p:txBody>
      </p:sp>
      <p:sp>
        <p:nvSpPr>
          <p:cNvPr id="52289" name="Rectangle 65"/>
          <p:cNvSpPr>
            <a:spLocks noChangeArrowheads="1"/>
          </p:cNvSpPr>
          <p:nvPr/>
        </p:nvSpPr>
        <p:spPr bwMode="auto">
          <a:xfrm>
            <a:off x="6259514" y="3554413"/>
            <a:ext cx="301365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B</a:t>
            </a:r>
          </a:p>
        </p:txBody>
      </p:sp>
      <p:sp>
        <p:nvSpPr>
          <p:cNvPr id="52290" name="Rectangle 66"/>
          <p:cNvSpPr>
            <a:spLocks noChangeArrowheads="1"/>
          </p:cNvSpPr>
          <p:nvPr/>
        </p:nvSpPr>
        <p:spPr bwMode="auto">
          <a:xfrm>
            <a:off x="7097714" y="3554413"/>
            <a:ext cx="301365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B</a:t>
            </a:r>
          </a:p>
        </p:txBody>
      </p:sp>
      <p:sp>
        <p:nvSpPr>
          <p:cNvPr id="52291" name="Rectangle 67"/>
          <p:cNvSpPr>
            <a:spLocks noChangeArrowheads="1"/>
          </p:cNvSpPr>
          <p:nvPr/>
        </p:nvSpPr>
        <p:spPr bwMode="auto">
          <a:xfrm>
            <a:off x="8088313" y="3554413"/>
            <a:ext cx="269304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F</a:t>
            </a:r>
          </a:p>
        </p:txBody>
      </p:sp>
      <p:sp>
        <p:nvSpPr>
          <p:cNvPr id="52292" name="Rectangle 68"/>
          <p:cNvSpPr>
            <a:spLocks noChangeArrowheads="1"/>
          </p:cNvSpPr>
          <p:nvPr/>
        </p:nvSpPr>
        <p:spPr bwMode="auto">
          <a:xfrm>
            <a:off x="3516313" y="4697413"/>
            <a:ext cx="322204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D</a:t>
            </a:r>
          </a:p>
        </p:txBody>
      </p:sp>
      <p:sp>
        <p:nvSpPr>
          <p:cNvPr id="52293" name="Rectangle 69"/>
          <p:cNvSpPr>
            <a:spLocks noChangeArrowheads="1"/>
          </p:cNvSpPr>
          <p:nvPr/>
        </p:nvSpPr>
        <p:spPr bwMode="auto">
          <a:xfrm>
            <a:off x="4125913" y="4697413"/>
            <a:ext cx="269304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F</a:t>
            </a:r>
          </a:p>
        </p:txBody>
      </p:sp>
      <p:sp>
        <p:nvSpPr>
          <p:cNvPr id="52294" name="Rectangle 70"/>
          <p:cNvSpPr>
            <a:spLocks noChangeArrowheads="1"/>
          </p:cNvSpPr>
          <p:nvPr/>
        </p:nvSpPr>
        <p:spPr bwMode="auto">
          <a:xfrm>
            <a:off x="4811714" y="4697413"/>
            <a:ext cx="301365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B</a:t>
            </a:r>
          </a:p>
        </p:txBody>
      </p:sp>
      <p:sp>
        <p:nvSpPr>
          <p:cNvPr id="52295" name="Rectangle 71"/>
          <p:cNvSpPr>
            <a:spLocks noChangeArrowheads="1"/>
          </p:cNvSpPr>
          <p:nvPr/>
        </p:nvSpPr>
        <p:spPr bwMode="auto">
          <a:xfrm>
            <a:off x="5421313" y="4697413"/>
            <a:ext cx="269304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F</a:t>
            </a:r>
          </a:p>
        </p:txBody>
      </p:sp>
      <p:sp>
        <p:nvSpPr>
          <p:cNvPr id="52296" name="Rectangle 72"/>
          <p:cNvSpPr>
            <a:spLocks noChangeArrowheads="1"/>
          </p:cNvSpPr>
          <p:nvPr/>
        </p:nvSpPr>
        <p:spPr bwMode="auto">
          <a:xfrm>
            <a:off x="6030914" y="4697413"/>
            <a:ext cx="291747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C</a:t>
            </a:r>
          </a:p>
        </p:txBody>
      </p:sp>
      <p:sp>
        <p:nvSpPr>
          <p:cNvPr id="52297" name="Rectangle 73"/>
          <p:cNvSpPr>
            <a:spLocks noChangeArrowheads="1"/>
          </p:cNvSpPr>
          <p:nvPr/>
        </p:nvSpPr>
        <p:spPr bwMode="auto">
          <a:xfrm>
            <a:off x="6640514" y="4697413"/>
            <a:ext cx="278923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E</a:t>
            </a:r>
          </a:p>
        </p:txBody>
      </p:sp>
      <p:sp>
        <p:nvSpPr>
          <p:cNvPr id="52298" name="Rectangle 74"/>
          <p:cNvSpPr>
            <a:spLocks noChangeArrowheads="1"/>
          </p:cNvSpPr>
          <p:nvPr/>
        </p:nvSpPr>
        <p:spPr bwMode="auto">
          <a:xfrm>
            <a:off x="7250114" y="4697413"/>
            <a:ext cx="314189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A</a:t>
            </a:r>
          </a:p>
        </p:txBody>
      </p:sp>
      <p:sp>
        <p:nvSpPr>
          <p:cNvPr id="52299" name="Rectangle 75"/>
          <p:cNvSpPr>
            <a:spLocks noChangeArrowheads="1"/>
          </p:cNvSpPr>
          <p:nvPr/>
        </p:nvSpPr>
        <p:spPr bwMode="auto">
          <a:xfrm>
            <a:off x="7859714" y="4697413"/>
            <a:ext cx="291747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C</a:t>
            </a:r>
          </a:p>
        </p:txBody>
      </p:sp>
      <p:sp>
        <p:nvSpPr>
          <p:cNvPr id="52300" name="Rectangle 76"/>
          <p:cNvSpPr>
            <a:spLocks noChangeArrowheads="1"/>
          </p:cNvSpPr>
          <p:nvPr/>
        </p:nvSpPr>
        <p:spPr bwMode="auto">
          <a:xfrm>
            <a:off x="8469314" y="4697413"/>
            <a:ext cx="323807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G</a:t>
            </a:r>
          </a:p>
        </p:txBody>
      </p:sp>
      <p:sp>
        <p:nvSpPr>
          <p:cNvPr id="52301" name="Rectangle 77"/>
          <p:cNvSpPr>
            <a:spLocks noChangeArrowheads="1"/>
          </p:cNvSpPr>
          <p:nvPr/>
        </p:nvSpPr>
        <p:spPr bwMode="auto">
          <a:xfrm>
            <a:off x="4125914" y="5611813"/>
            <a:ext cx="323807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G</a:t>
            </a:r>
          </a:p>
        </p:txBody>
      </p:sp>
      <p:sp>
        <p:nvSpPr>
          <p:cNvPr id="52302" name="Rectangle 78"/>
          <p:cNvSpPr>
            <a:spLocks noChangeArrowheads="1"/>
          </p:cNvSpPr>
          <p:nvPr/>
        </p:nvSpPr>
        <p:spPr bwMode="auto">
          <a:xfrm>
            <a:off x="4811714" y="5611813"/>
            <a:ext cx="291747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C</a:t>
            </a:r>
          </a:p>
        </p:txBody>
      </p:sp>
      <p:sp>
        <p:nvSpPr>
          <p:cNvPr id="52303" name="Rectangle 79"/>
          <p:cNvSpPr>
            <a:spLocks noChangeArrowheads="1"/>
          </p:cNvSpPr>
          <p:nvPr/>
        </p:nvSpPr>
        <p:spPr bwMode="auto">
          <a:xfrm>
            <a:off x="5421314" y="5611813"/>
            <a:ext cx="323807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G</a:t>
            </a:r>
          </a:p>
        </p:txBody>
      </p:sp>
      <p:sp>
        <p:nvSpPr>
          <p:cNvPr id="52304" name="Rectangle 80"/>
          <p:cNvSpPr>
            <a:spLocks noChangeArrowheads="1"/>
          </p:cNvSpPr>
          <p:nvPr/>
        </p:nvSpPr>
        <p:spPr bwMode="auto">
          <a:xfrm>
            <a:off x="6640513" y="5611813"/>
            <a:ext cx="269304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F</a:t>
            </a:r>
          </a:p>
        </p:txBody>
      </p:sp>
      <p:sp>
        <p:nvSpPr>
          <p:cNvPr id="52305" name="Rectangle 81"/>
          <p:cNvSpPr>
            <a:spLocks noChangeArrowheads="1"/>
          </p:cNvSpPr>
          <p:nvPr/>
        </p:nvSpPr>
        <p:spPr bwMode="auto">
          <a:xfrm>
            <a:off x="3516314" y="5078413"/>
            <a:ext cx="439223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s-MX" sz="2400" b="1">
                <a:cs typeface="Times New Roman (Hebrew)" pitchFamily="26" charset="-79"/>
              </a:rPr>
              <a:t>14</a:t>
            </a:r>
          </a:p>
        </p:txBody>
      </p:sp>
      <p:sp>
        <p:nvSpPr>
          <p:cNvPr id="52306" name="Rectangle 82"/>
          <p:cNvSpPr>
            <a:spLocks noChangeArrowheads="1"/>
          </p:cNvSpPr>
          <p:nvPr/>
        </p:nvSpPr>
        <p:spPr bwMode="auto">
          <a:xfrm>
            <a:off x="4049714" y="5992813"/>
            <a:ext cx="439223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s-MX" sz="2400" b="1">
                <a:cs typeface="Times New Roman (Hebrew)" pitchFamily="26" charset="-79"/>
              </a:rPr>
              <a:t>19</a:t>
            </a:r>
          </a:p>
        </p:txBody>
      </p:sp>
      <p:sp>
        <p:nvSpPr>
          <p:cNvPr id="52307" name="Rectangle 83"/>
          <p:cNvSpPr>
            <a:spLocks noChangeArrowheads="1"/>
          </p:cNvSpPr>
          <p:nvPr/>
        </p:nvSpPr>
        <p:spPr bwMode="auto">
          <a:xfrm>
            <a:off x="4811714" y="5992813"/>
            <a:ext cx="439223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s-MX" sz="2400" b="1">
                <a:cs typeface="Times New Roman (Hebrew)" pitchFamily="26" charset="-79"/>
              </a:rPr>
              <a:t>19</a:t>
            </a:r>
          </a:p>
        </p:txBody>
      </p:sp>
      <p:sp>
        <p:nvSpPr>
          <p:cNvPr id="52308" name="Rectangle 84"/>
          <p:cNvSpPr>
            <a:spLocks noChangeArrowheads="1"/>
          </p:cNvSpPr>
          <p:nvPr/>
        </p:nvSpPr>
        <p:spPr bwMode="auto">
          <a:xfrm>
            <a:off x="5421314" y="5992813"/>
            <a:ext cx="439223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s-MX" sz="2400" b="1">
                <a:cs typeface="Times New Roman (Hebrew)" pitchFamily="26" charset="-79"/>
              </a:rPr>
              <a:t>17</a:t>
            </a:r>
          </a:p>
        </p:txBody>
      </p:sp>
      <p:sp>
        <p:nvSpPr>
          <p:cNvPr id="52309" name="Rectangle 85"/>
          <p:cNvSpPr>
            <a:spLocks noChangeArrowheads="1"/>
          </p:cNvSpPr>
          <p:nvPr/>
        </p:nvSpPr>
        <p:spPr bwMode="auto">
          <a:xfrm>
            <a:off x="5954714" y="5078413"/>
            <a:ext cx="439223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s-MX" sz="2400" b="1">
                <a:cs typeface="Times New Roman (Hebrew)" pitchFamily="26" charset="-79"/>
              </a:rPr>
              <a:t>17</a:t>
            </a:r>
          </a:p>
        </p:txBody>
      </p:sp>
      <p:sp>
        <p:nvSpPr>
          <p:cNvPr id="52310" name="Rectangle 86"/>
          <p:cNvSpPr>
            <a:spLocks noChangeArrowheads="1"/>
          </p:cNvSpPr>
          <p:nvPr/>
        </p:nvSpPr>
        <p:spPr bwMode="auto">
          <a:xfrm>
            <a:off x="7250114" y="5078413"/>
            <a:ext cx="439223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s-MX" sz="2400" b="1">
                <a:cs typeface="Times New Roman (Hebrew)" pitchFamily="26" charset="-79"/>
              </a:rPr>
              <a:t>15</a:t>
            </a:r>
          </a:p>
        </p:txBody>
      </p:sp>
      <p:sp>
        <p:nvSpPr>
          <p:cNvPr id="52311" name="Rectangle 87"/>
          <p:cNvSpPr>
            <a:spLocks noChangeArrowheads="1"/>
          </p:cNvSpPr>
          <p:nvPr/>
        </p:nvSpPr>
        <p:spPr bwMode="auto">
          <a:xfrm>
            <a:off x="7859714" y="5078413"/>
            <a:ext cx="439223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s-MX" sz="2400" b="1">
                <a:cs typeface="Times New Roman (Hebrew)" pitchFamily="26" charset="-79"/>
              </a:rPr>
              <a:t>15</a:t>
            </a:r>
          </a:p>
        </p:txBody>
      </p:sp>
      <p:sp>
        <p:nvSpPr>
          <p:cNvPr id="52312" name="Rectangle 88"/>
          <p:cNvSpPr>
            <a:spLocks noChangeArrowheads="1"/>
          </p:cNvSpPr>
          <p:nvPr/>
        </p:nvSpPr>
        <p:spPr bwMode="auto">
          <a:xfrm>
            <a:off x="8469314" y="5078413"/>
            <a:ext cx="439223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s-MX" sz="2400" b="1">
                <a:cs typeface="Times New Roman (Hebrew)" pitchFamily="26" charset="-79"/>
              </a:rPr>
              <a:t>13</a:t>
            </a:r>
          </a:p>
        </p:txBody>
      </p:sp>
      <p:sp>
        <p:nvSpPr>
          <p:cNvPr id="52313" name="Oval 89"/>
          <p:cNvSpPr>
            <a:spLocks noChangeArrowheads="1"/>
          </p:cNvSpPr>
          <p:nvPr/>
        </p:nvSpPr>
        <p:spPr bwMode="auto">
          <a:xfrm>
            <a:off x="6634163" y="6100763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314" name="Rectangle 90"/>
          <p:cNvSpPr>
            <a:spLocks noChangeArrowheads="1"/>
          </p:cNvSpPr>
          <p:nvPr/>
        </p:nvSpPr>
        <p:spPr bwMode="auto">
          <a:xfrm>
            <a:off x="6640514" y="6145213"/>
            <a:ext cx="323807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G</a:t>
            </a:r>
          </a:p>
        </p:txBody>
      </p:sp>
      <p:sp>
        <p:nvSpPr>
          <p:cNvPr id="52315" name="Rectangle 91"/>
          <p:cNvSpPr>
            <a:spLocks noChangeArrowheads="1"/>
          </p:cNvSpPr>
          <p:nvPr/>
        </p:nvSpPr>
        <p:spPr bwMode="auto">
          <a:xfrm>
            <a:off x="7021514" y="6145213"/>
            <a:ext cx="439223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s-MX" sz="2400" b="1">
                <a:cs typeface="Times New Roman (Hebrew)" pitchFamily="26" charset="-79"/>
              </a:rPr>
              <a:t>25</a:t>
            </a:r>
          </a:p>
        </p:txBody>
      </p:sp>
      <p:sp>
        <p:nvSpPr>
          <p:cNvPr id="52316" name="Rectangle 92"/>
          <p:cNvSpPr>
            <a:spLocks noChangeArrowheads="1"/>
          </p:cNvSpPr>
          <p:nvPr/>
        </p:nvSpPr>
        <p:spPr bwMode="auto">
          <a:xfrm>
            <a:off x="3440114" y="3935413"/>
            <a:ext cx="439223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s-MX" sz="2400" b="1">
                <a:cs typeface="Times New Roman (Hebrew)" pitchFamily="26" charset="-79"/>
              </a:rPr>
              <a:t>11</a:t>
            </a:r>
          </a:p>
        </p:txBody>
      </p:sp>
      <p:sp>
        <p:nvSpPr>
          <p:cNvPr id="52317" name="Line 93"/>
          <p:cNvSpPr>
            <a:spLocks noChangeShapeType="1"/>
          </p:cNvSpPr>
          <p:nvPr/>
        </p:nvSpPr>
        <p:spPr bwMode="auto">
          <a:xfrm flipH="1">
            <a:off x="4724401" y="1219201"/>
            <a:ext cx="836613" cy="379413"/>
          </a:xfrm>
          <a:prstGeom prst="line">
            <a:avLst/>
          </a:prstGeom>
          <a:noFill/>
          <a:ln w="50800">
            <a:solidFill>
              <a:schemeClr val="accent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318" name="Line 94"/>
          <p:cNvSpPr>
            <a:spLocks noChangeShapeType="1"/>
          </p:cNvSpPr>
          <p:nvPr/>
        </p:nvSpPr>
        <p:spPr bwMode="auto">
          <a:xfrm flipH="1">
            <a:off x="3733801" y="1981201"/>
            <a:ext cx="531813" cy="608013"/>
          </a:xfrm>
          <a:prstGeom prst="line">
            <a:avLst/>
          </a:prstGeom>
          <a:noFill/>
          <a:ln w="50800">
            <a:solidFill>
              <a:schemeClr val="accent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319" name="Line 95"/>
          <p:cNvSpPr>
            <a:spLocks noChangeShapeType="1"/>
          </p:cNvSpPr>
          <p:nvPr/>
        </p:nvSpPr>
        <p:spPr bwMode="auto">
          <a:xfrm flipH="1">
            <a:off x="3429001" y="2743201"/>
            <a:ext cx="150813" cy="836613"/>
          </a:xfrm>
          <a:prstGeom prst="line">
            <a:avLst/>
          </a:prstGeom>
          <a:noFill/>
          <a:ln w="50800">
            <a:solidFill>
              <a:schemeClr val="accent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320" name="Line 96"/>
          <p:cNvSpPr>
            <a:spLocks noChangeShapeType="1"/>
          </p:cNvSpPr>
          <p:nvPr/>
        </p:nvSpPr>
        <p:spPr bwMode="auto">
          <a:xfrm flipV="1">
            <a:off x="3884613" y="3200401"/>
            <a:ext cx="0" cy="760413"/>
          </a:xfrm>
          <a:prstGeom prst="line">
            <a:avLst/>
          </a:prstGeom>
          <a:noFill/>
          <a:ln w="50800">
            <a:solidFill>
              <a:schemeClr val="accent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321" name="Line 97"/>
          <p:cNvSpPr>
            <a:spLocks noChangeShapeType="1"/>
          </p:cNvSpPr>
          <p:nvPr/>
        </p:nvSpPr>
        <p:spPr bwMode="auto">
          <a:xfrm>
            <a:off x="4038601" y="3124201"/>
            <a:ext cx="150813" cy="760413"/>
          </a:xfrm>
          <a:prstGeom prst="line">
            <a:avLst/>
          </a:prstGeom>
          <a:noFill/>
          <a:ln w="50800">
            <a:solidFill>
              <a:schemeClr val="accent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322" name="Line 98"/>
          <p:cNvSpPr>
            <a:spLocks noChangeShapeType="1"/>
          </p:cNvSpPr>
          <p:nvPr/>
        </p:nvSpPr>
        <p:spPr bwMode="auto">
          <a:xfrm flipH="1">
            <a:off x="3581401" y="4038601"/>
            <a:ext cx="531813" cy="531813"/>
          </a:xfrm>
          <a:prstGeom prst="line">
            <a:avLst/>
          </a:prstGeom>
          <a:noFill/>
          <a:ln w="50800">
            <a:solidFill>
              <a:schemeClr val="accent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323" name="Line 99"/>
          <p:cNvSpPr>
            <a:spLocks noChangeShapeType="1"/>
          </p:cNvSpPr>
          <p:nvPr/>
        </p:nvSpPr>
        <p:spPr bwMode="auto">
          <a:xfrm flipV="1">
            <a:off x="3810001" y="4267201"/>
            <a:ext cx="455613" cy="531813"/>
          </a:xfrm>
          <a:prstGeom prst="line">
            <a:avLst/>
          </a:prstGeom>
          <a:noFill/>
          <a:ln w="50800">
            <a:solidFill>
              <a:schemeClr val="accent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324" name="Line 100"/>
          <p:cNvSpPr>
            <a:spLocks noChangeShapeType="1"/>
          </p:cNvSpPr>
          <p:nvPr/>
        </p:nvSpPr>
        <p:spPr bwMode="auto">
          <a:xfrm>
            <a:off x="4494213" y="3962401"/>
            <a:ext cx="0" cy="912813"/>
          </a:xfrm>
          <a:prstGeom prst="line">
            <a:avLst/>
          </a:prstGeom>
          <a:noFill/>
          <a:ln w="50800">
            <a:solidFill>
              <a:schemeClr val="accent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2325" name="Line 101"/>
          <p:cNvSpPr>
            <a:spLocks noChangeShapeType="1"/>
          </p:cNvSpPr>
          <p:nvPr/>
        </p:nvSpPr>
        <p:spPr bwMode="auto">
          <a:xfrm>
            <a:off x="4494213" y="5029201"/>
            <a:ext cx="0" cy="836613"/>
          </a:xfrm>
          <a:prstGeom prst="line">
            <a:avLst/>
          </a:prstGeom>
          <a:noFill/>
          <a:ln w="50800">
            <a:solidFill>
              <a:schemeClr val="accent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81224" y="1000109"/>
            <a:ext cx="7380288" cy="1012825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Deterministic, Fully-Observable (Single-Agent)  </a:t>
            </a:r>
            <a:r>
              <a:rPr lang="en-US" b="0" i="1" dirty="0">
                <a:solidFill>
                  <a:srgbClr val="FF0000"/>
                </a:solidFill>
              </a:rPr>
              <a:t>Search </a:t>
            </a:r>
            <a:r>
              <a:rPr lang="en-US" b="0" i="1" dirty="0"/>
              <a:t> </a:t>
            </a:r>
            <a:r>
              <a:rPr lang="en-US" dirty="0"/>
              <a:t>Problems</a:t>
            </a:r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29718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41148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41910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27432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25908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25146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31242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78" name="Oval 10"/>
          <p:cNvSpPr>
            <a:spLocks noChangeArrowheads="1"/>
          </p:cNvSpPr>
          <p:nvPr/>
        </p:nvSpPr>
        <p:spPr bwMode="auto">
          <a:xfrm>
            <a:off x="32766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4038600" y="601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30480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54102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82" name="Oval 14"/>
          <p:cNvSpPr>
            <a:spLocks noChangeArrowheads="1"/>
          </p:cNvSpPr>
          <p:nvPr/>
        </p:nvSpPr>
        <p:spPr bwMode="auto">
          <a:xfrm>
            <a:off x="48006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83" name="Oval 15"/>
          <p:cNvSpPr>
            <a:spLocks noChangeArrowheads="1"/>
          </p:cNvSpPr>
          <p:nvPr/>
        </p:nvSpPr>
        <p:spPr bwMode="auto">
          <a:xfrm>
            <a:off x="5867400" y="609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84" name="Oval 16"/>
          <p:cNvSpPr>
            <a:spLocks noChangeArrowheads="1"/>
          </p:cNvSpPr>
          <p:nvPr/>
        </p:nvSpPr>
        <p:spPr bwMode="auto">
          <a:xfrm>
            <a:off x="61722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85" name="Oval 17"/>
          <p:cNvSpPr>
            <a:spLocks noChangeArrowheads="1"/>
          </p:cNvSpPr>
          <p:nvPr/>
        </p:nvSpPr>
        <p:spPr bwMode="auto">
          <a:xfrm>
            <a:off x="74676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86" name="Oval 18"/>
          <p:cNvSpPr>
            <a:spLocks noChangeArrowheads="1"/>
          </p:cNvSpPr>
          <p:nvPr/>
        </p:nvSpPr>
        <p:spPr bwMode="auto">
          <a:xfrm>
            <a:off x="80010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87" name="Oval 19"/>
          <p:cNvSpPr>
            <a:spLocks noChangeArrowheads="1"/>
          </p:cNvSpPr>
          <p:nvPr/>
        </p:nvSpPr>
        <p:spPr bwMode="auto">
          <a:xfrm>
            <a:off x="85344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88" name="Oval 20"/>
          <p:cNvSpPr>
            <a:spLocks noChangeArrowheads="1"/>
          </p:cNvSpPr>
          <p:nvPr/>
        </p:nvSpPr>
        <p:spPr bwMode="auto">
          <a:xfrm>
            <a:off x="79248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89" name="Oval 21"/>
          <p:cNvSpPr>
            <a:spLocks noChangeArrowheads="1"/>
          </p:cNvSpPr>
          <p:nvPr/>
        </p:nvSpPr>
        <p:spPr bwMode="auto">
          <a:xfrm>
            <a:off x="89154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90" name="Oval 22"/>
          <p:cNvSpPr>
            <a:spLocks noChangeArrowheads="1"/>
          </p:cNvSpPr>
          <p:nvPr/>
        </p:nvSpPr>
        <p:spPr bwMode="auto">
          <a:xfrm>
            <a:off x="95250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3048001" y="2438400"/>
            <a:ext cx="9488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Oradea</a:t>
            </a: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2879726" y="3048001"/>
            <a:ext cx="86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/>
              <a:t>Zerind</a:t>
            </a: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1905000" y="3276600"/>
            <a:ext cx="6903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/>
              <a:t>Arad</a:t>
            </a: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2590801" y="3962401"/>
            <a:ext cx="1211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/>
              <a:t>Timisoara</a:t>
            </a: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2270125" y="4510088"/>
            <a:ext cx="7407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Lugoj</a:t>
            </a: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2041525" y="5119688"/>
            <a:ext cx="11079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Mehadia</a:t>
            </a: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2498725" y="5805488"/>
            <a:ext cx="10311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Dobreta</a:t>
            </a:r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3717926" y="6186489"/>
            <a:ext cx="98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Craiova</a:t>
            </a:r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4556126" y="5500688"/>
            <a:ext cx="8330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Pitesti</a:t>
            </a:r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4251326" y="4662488"/>
            <a:ext cx="8098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Vilcea</a:t>
            </a:r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4114801" y="3200400"/>
            <a:ext cx="6912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Sibiu</a:t>
            </a:r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5622925" y="3290889"/>
            <a:ext cx="973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Fagaras</a:t>
            </a:r>
          </a:p>
        </p:txBody>
      </p:sp>
      <p:sp>
        <p:nvSpPr>
          <p:cNvPr id="32803" name="Text Box 35"/>
          <p:cNvSpPr txBox="1">
            <a:spLocks noChangeArrowheads="1"/>
          </p:cNvSpPr>
          <p:nvPr/>
        </p:nvSpPr>
        <p:spPr bwMode="auto">
          <a:xfrm>
            <a:off x="6232525" y="4814889"/>
            <a:ext cx="1284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/>
              <a:t>Bucharest</a:t>
            </a:r>
          </a:p>
        </p:txBody>
      </p:sp>
      <p:sp>
        <p:nvSpPr>
          <p:cNvPr id="32804" name="Text Box 36"/>
          <p:cNvSpPr txBox="1">
            <a:spLocks noChangeArrowheads="1"/>
          </p:cNvSpPr>
          <p:nvPr/>
        </p:nvSpPr>
        <p:spPr bwMode="auto">
          <a:xfrm>
            <a:off x="7680326" y="2376488"/>
            <a:ext cx="8908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Neamt</a:t>
            </a:r>
          </a:p>
        </p:txBody>
      </p: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8213726" y="2986089"/>
            <a:ext cx="549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Iasi</a:t>
            </a:r>
          </a:p>
        </p:txBody>
      </p:sp>
      <p:sp>
        <p:nvSpPr>
          <p:cNvPr id="32806" name="Text Box 38"/>
          <p:cNvSpPr txBox="1">
            <a:spLocks noChangeArrowheads="1"/>
          </p:cNvSpPr>
          <p:nvPr/>
        </p:nvSpPr>
        <p:spPr bwMode="auto">
          <a:xfrm>
            <a:off x="8747126" y="3824288"/>
            <a:ext cx="7939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Vaslui</a:t>
            </a:r>
          </a:p>
        </p:txBody>
      </p:sp>
      <p:sp>
        <p:nvSpPr>
          <p:cNvPr id="32807" name="Text Box 39"/>
          <p:cNvSpPr txBox="1">
            <a:spLocks noChangeArrowheads="1"/>
          </p:cNvSpPr>
          <p:nvPr/>
        </p:nvSpPr>
        <p:spPr bwMode="auto">
          <a:xfrm>
            <a:off x="8137526" y="4814889"/>
            <a:ext cx="1057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Urziceni</a:t>
            </a:r>
          </a:p>
        </p:txBody>
      </p:sp>
      <p:sp>
        <p:nvSpPr>
          <p:cNvPr id="32808" name="Text Box 40"/>
          <p:cNvSpPr txBox="1">
            <a:spLocks noChangeArrowheads="1"/>
          </p:cNvSpPr>
          <p:nvPr/>
        </p:nvSpPr>
        <p:spPr bwMode="auto">
          <a:xfrm>
            <a:off x="9128126" y="5348289"/>
            <a:ext cx="98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Hirsova</a:t>
            </a:r>
          </a:p>
        </p:txBody>
      </p:sp>
      <p:sp>
        <p:nvSpPr>
          <p:cNvPr id="32809" name="Text Box 41"/>
          <p:cNvSpPr txBox="1">
            <a:spLocks noChangeArrowheads="1"/>
          </p:cNvSpPr>
          <p:nvPr/>
        </p:nvSpPr>
        <p:spPr bwMode="auto">
          <a:xfrm>
            <a:off x="9432926" y="5957889"/>
            <a:ext cx="817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Eforie</a:t>
            </a:r>
          </a:p>
        </p:txBody>
      </p:sp>
      <p:sp>
        <p:nvSpPr>
          <p:cNvPr id="32810" name="Line 42"/>
          <p:cNvSpPr>
            <a:spLocks noChangeShapeType="1"/>
          </p:cNvSpPr>
          <p:nvPr/>
        </p:nvSpPr>
        <p:spPr bwMode="auto">
          <a:xfrm flipH="1">
            <a:off x="2895600" y="2819400"/>
            <a:ext cx="76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11" name="Line 43"/>
          <p:cNvSpPr>
            <a:spLocks noChangeShapeType="1"/>
          </p:cNvSpPr>
          <p:nvPr/>
        </p:nvSpPr>
        <p:spPr bwMode="auto">
          <a:xfrm flipH="1">
            <a:off x="2667000" y="3124200"/>
            <a:ext cx="76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12" name="Line 44"/>
          <p:cNvSpPr>
            <a:spLocks noChangeShapeType="1"/>
          </p:cNvSpPr>
          <p:nvPr/>
        </p:nvSpPr>
        <p:spPr bwMode="auto">
          <a:xfrm flipH="1">
            <a:off x="2590800" y="3581400"/>
            <a:ext cx="76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13" name="Line 45"/>
          <p:cNvSpPr>
            <a:spLocks noChangeShapeType="1"/>
          </p:cNvSpPr>
          <p:nvPr/>
        </p:nvSpPr>
        <p:spPr bwMode="auto">
          <a:xfrm>
            <a:off x="2590800" y="41910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14" name="Line 46"/>
          <p:cNvSpPr>
            <a:spLocks noChangeShapeType="1"/>
          </p:cNvSpPr>
          <p:nvPr/>
        </p:nvSpPr>
        <p:spPr bwMode="auto">
          <a:xfrm flipH="1">
            <a:off x="3124200" y="4800600"/>
            <a:ext cx="76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15" name="Line 47"/>
          <p:cNvSpPr>
            <a:spLocks noChangeShapeType="1"/>
          </p:cNvSpPr>
          <p:nvPr/>
        </p:nvSpPr>
        <p:spPr bwMode="auto">
          <a:xfrm>
            <a:off x="3124200" y="5334000"/>
            <a:ext cx="228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16" name="Line 48"/>
          <p:cNvSpPr>
            <a:spLocks noChangeShapeType="1"/>
          </p:cNvSpPr>
          <p:nvPr/>
        </p:nvSpPr>
        <p:spPr bwMode="auto">
          <a:xfrm>
            <a:off x="2743200" y="3505200"/>
            <a:ext cx="1447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17" name="Line 49"/>
          <p:cNvSpPr>
            <a:spLocks noChangeShapeType="1"/>
          </p:cNvSpPr>
          <p:nvPr/>
        </p:nvSpPr>
        <p:spPr bwMode="auto">
          <a:xfrm flipV="1">
            <a:off x="4343400" y="3505200"/>
            <a:ext cx="1143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18" name="Line 50"/>
          <p:cNvSpPr>
            <a:spLocks noChangeShapeType="1"/>
          </p:cNvSpPr>
          <p:nvPr/>
        </p:nvSpPr>
        <p:spPr bwMode="auto">
          <a:xfrm flipH="1">
            <a:off x="4191000" y="3810000"/>
            <a:ext cx="76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19" name="Line 51"/>
          <p:cNvSpPr>
            <a:spLocks noChangeShapeType="1"/>
          </p:cNvSpPr>
          <p:nvPr/>
        </p:nvSpPr>
        <p:spPr bwMode="auto">
          <a:xfrm flipH="1">
            <a:off x="4114800" y="5029200"/>
            <a:ext cx="76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20" name="Line 52"/>
          <p:cNvSpPr>
            <a:spLocks noChangeShapeType="1"/>
          </p:cNvSpPr>
          <p:nvPr/>
        </p:nvSpPr>
        <p:spPr bwMode="auto">
          <a:xfrm>
            <a:off x="3429000" y="57912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21" name="Line 53"/>
          <p:cNvSpPr>
            <a:spLocks noChangeShapeType="1"/>
          </p:cNvSpPr>
          <p:nvPr/>
        </p:nvSpPr>
        <p:spPr bwMode="auto">
          <a:xfrm>
            <a:off x="4267200" y="4953000"/>
            <a:ext cx="533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22" name="Line 54"/>
          <p:cNvSpPr>
            <a:spLocks noChangeShapeType="1"/>
          </p:cNvSpPr>
          <p:nvPr/>
        </p:nvSpPr>
        <p:spPr bwMode="auto">
          <a:xfrm flipH="1">
            <a:off x="4191000" y="54864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23" name="Line 55"/>
          <p:cNvSpPr>
            <a:spLocks noChangeShapeType="1"/>
          </p:cNvSpPr>
          <p:nvPr/>
        </p:nvSpPr>
        <p:spPr bwMode="auto">
          <a:xfrm>
            <a:off x="5562600" y="3581400"/>
            <a:ext cx="6858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24" name="Line 56"/>
          <p:cNvSpPr>
            <a:spLocks noChangeShapeType="1"/>
          </p:cNvSpPr>
          <p:nvPr/>
        </p:nvSpPr>
        <p:spPr bwMode="auto">
          <a:xfrm>
            <a:off x="4953000" y="54102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25" name="Line 57"/>
          <p:cNvSpPr>
            <a:spLocks noChangeShapeType="1"/>
          </p:cNvSpPr>
          <p:nvPr/>
        </p:nvSpPr>
        <p:spPr bwMode="auto">
          <a:xfrm flipH="1">
            <a:off x="5943600" y="5486400"/>
            <a:ext cx="30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26" name="Text Box 58"/>
          <p:cNvSpPr txBox="1">
            <a:spLocks noChangeArrowheads="1"/>
          </p:cNvSpPr>
          <p:nvPr/>
        </p:nvSpPr>
        <p:spPr bwMode="auto">
          <a:xfrm>
            <a:off x="5927725" y="6110289"/>
            <a:ext cx="973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Giurgiu</a:t>
            </a:r>
          </a:p>
        </p:txBody>
      </p:sp>
      <p:sp>
        <p:nvSpPr>
          <p:cNvPr id="32827" name="Line 59"/>
          <p:cNvSpPr>
            <a:spLocks noChangeShapeType="1"/>
          </p:cNvSpPr>
          <p:nvPr/>
        </p:nvSpPr>
        <p:spPr bwMode="auto">
          <a:xfrm>
            <a:off x="3124200" y="2743200"/>
            <a:ext cx="1219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28" name="Line 60"/>
          <p:cNvSpPr>
            <a:spLocks noChangeShapeType="1"/>
          </p:cNvSpPr>
          <p:nvPr/>
        </p:nvSpPr>
        <p:spPr bwMode="auto">
          <a:xfrm flipV="1">
            <a:off x="6324600" y="5257800"/>
            <a:ext cx="1600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29" name="Line 61"/>
          <p:cNvSpPr>
            <a:spLocks noChangeShapeType="1"/>
          </p:cNvSpPr>
          <p:nvPr/>
        </p:nvSpPr>
        <p:spPr bwMode="auto">
          <a:xfrm>
            <a:off x="7543800" y="274320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30" name="Line 62"/>
          <p:cNvSpPr>
            <a:spLocks noChangeShapeType="1"/>
          </p:cNvSpPr>
          <p:nvPr/>
        </p:nvSpPr>
        <p:spPr bwMode="auto">
          <a:xfrm>
            <a:off x="8153400" y="33528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31" name="Line 63"/>
          <p:cNvSpPr>
            <a:spLocks noChangeShapeType="1"/>
          </p:cNvSpPr>
          <p:nvPr/>
        </p:nvSpPr>
        <p:spPr bwMode="auto">
          <a:xfrm flipH="1">
            <a:off x="8001000" y="4038600"/>
            <a:ext cx="6096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32" name="Line 64"/>
          <p:cNvSpPr>
            <a:spLocks noChangeShapeType="1"/>
          </p:cNvSpPr>
          <p:nvPr/>
        </p:nvSpPr>
        <p:spPr bwMode="auto">
          <a:xfrm>
            <a:off x="8001000" y="5257800"/>
            <a:ext cx="914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33" name="Line 65"/>
          <p:cNvSpPr>
            <a:spLocks noChangeShapeType="1"/>
          </p:cNvSpPr>
          <p:nvPr/>
        </p:nvSpPr>
        <p:spPr bwMode="auto">
          <a:xfrm>
            <a:off x="8991600" y="5562600"/>
            <a:ext cx="533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66" name="Rectangle 2"/>
          <p:cNvSpPr txBox="1">
            <a:spLocks noChangeArrowheads="1"/>
          </p:cNvSpPr>
          <p:nvPr/>
        </p:nvSpPr>
        <p:spPr bwMode="auto">
          <a:xfrm>
            <a:off x="2452662" y="214291"/>
            <a:ext cx="7380288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fa-IR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مثال</a:t>
            </a:r>
            <a:endParaRPr kumimoji="1" lang="en-US" sz="2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Depth-first search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1905000" y="1295401"/>
            <a:ext cx="78486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Depth-first search</a:t>
            </a:r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4876800" y="2349500"/>
            <a:ext cx="31432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Depth-first search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3657600" y="2452689"/>
            <a:ext cx="4343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Depth-first search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438400" y="2470150"/>
            <a:ext cx="767715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919289" y="990600"/>
            <a:ext cx="7316787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4400">
                <a:latin typeface="Times New Roman" pitchFamily="18" charset="0"/>
                <a:cs typeface="Homa" pitchFamily="2" charset="-78"/>
              </a:rPr>
              <a:t>حل مسئله با جستجو</a:t>
            </a:r>
            <a:endParaRPr lang="en-US" sz="24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847851" y="1700213"/>
            <a:ext cx="7993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</a:pPr>
            <a:r>
              <a:rPr lang="fa-IR" sz="4400">
                <a:solidFill>
                  <a:schemeClr val="accent2"/>
                </a:solidFill>
                <a:cs typeface="Lotus" pitchFamily="2" charset="-78"/>
              </a:rPr>
              <a:t>جستجوی عمقی محدود</a:t>
            </a:r>
            <a:endParaRPr lang="en-US" sz="4400">
              <a:solidFill>
                <a:schemeClr val="accent2"/>
              </a:solidFill>
              <a:cs typeface="Lotus" pitchFamily="2" charset="-78"/>
            </a:endParaRPr>
          </a:p>
        </p:txBody>
      </p:sp>
      <p:sp>
        <p:nvSpPr>
          <p:cNvPr id="104452" name="Text Box 6"/>
          <p:cNvSpPr txBox="1">
            <a:spLocks noChangeArrowheads="1"/>
          </p:cNvSpPr>
          <p:nvPr/>
        </p:nvSpPr>
        <p:spPr bwMode="auto">
          <a:xfrm>
            <a:off x="1952626" y="2339975"/>
            <a:ext cx="825817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>
              <a:lnSpc>
                <a:spcPct val="135000"/>
              </a:lnSpc>
            </a:pPr>
            <a:r>
              <a:rPr lang="ar-SA" sz="2400">
                <a:cs typeface="Zar" pitchFamily="2" charset="-78"/>
              </a:rPr>
              <a:t>اين استراتژي، براي رهايي از دامي که جستجوي عمقي در آن گرفتار مي‌شد، </a:t>
            </a:r>
            <a:r>
              <a:rPr lang="fa-IR" sz="2400">
                <a:cs typeface="Zar" pitchFamily="2" charset="-78"/>
              </a:rPr>
              <a:t> </a:t>
            </a:r>
            <a:r>
              <a:rPr lang="ar-SA" sz="2400">
                <a:cs typeface="Zar" pitchFamily="2" charset="-78"/>
              </a:rPr>
              <a:t>از يک برش استفاده مي‌کند.جستجوي عمقي محدود شده کامل است اما بهينه نيست.</a:t>
            </a:r>
            <a:endParaRPr lang="fa-IR" sz="2400">
              <a:cs typeface="Zar" pitchFamily="2" charset="-78"/>
            </a:endParaRPr>
          </a:p>
          <a:p>
            <a:pPr algn="just" rtl="1">
              <a:lnSpc>
                <a:spcPct val="135000"/>
              </a:lnSpc>
            </a:pPr>
            <a:r>
              <a:rPr lang="ar-SA" sz="2400">
                <a:cs typeface="Zar" pitchFamily="2" charset="-78"/>
              </a:rPr>
              <a:t>زمان و پيچيدگي فضاي جستجوي عمقي محدودشده، مشابه جستجوي عمقي است. اين جستجو پيچيدگي زماني </a:t>
            </a:r>
            <a:r>
              <a:rPr lang="en-US" sz="2400">
                <a:cs typeface="Zar" pitchFamily="2" charset="-78"/>
              </a:rPr>
              <a:t>O(b</a:t>
            </a:r>
            <a:r>
              <a:rPr lang="en-US" sz="2400" baseline="30000">
                <a:cs typeface="Zar" pitchFamily="2" charset="-78"/>
              </a:rPr>
              <a:t>L</a:t>
            </a:r>
            <a:r>
              <a:rPr lang="en-US" sz="2400">
                <a:cs typeface="Zar" pitchFamily="2" charset="-78"/>
              </a:rPr>
              <a:t>)</a:t>
            </a:r>
            <a:r>
              <a:rPr lang="ar-SA" sz="2400">
                <a:cs typeface="Zar" pitchFamily="2" charset="-78"/>
              </a:rPr>
              <a:t> و فضاي </a:t>
            </a:r>
            <a:r>
              <a:rPr lang="en-US" sz="2400">
                <a:cs typeface="Zar" pitchFamily="2" charset="-78"/>
              </a:rPr>
              <a:t>O(bL)</a:t>
            </a:r>
            <a:r>
              <a:rPr lang="ar-SA" sz="2400">
                <a:cs typeface="Zar" pitchFamily="2" charset="-78"/>
              </a:rPr>
              <a:t> را خواهد داشت، که </a:t>
            </a:r>
            <a:r>
              <a:rPr lang="en-US" sz="2400">
                <a:cs typeface="Zar" pitchFamily="2" charset="-78"/>
              </a:rPr>
              <a:t>L</a:t>
            </a:r>
            <a:r>
              <a:rPr lang="ar-SA" sz="2400">
                <a:cs typeface="Zar" pitchFamily="2" charset="-78"/>
              </a:rPr>
              <a:t> محدودة عمق است.</a:t>
            </a:r>
            <a:endParaRPr lang="fa-IR" sz="2400">
              <a:cs typeface="Zar" pitchFamily="2" charset="-78"/>
            </a:endParaRPr>
          </a:p>
        </p:txBody>
      </p:sp>
      <p:sp>
        <p:nvSpPr>
          <p:cNvPr id="104453" name="Text Box 7"/>
          <p:cNvSpPr txBox="1">
            <a:spLocks noChangeArrowheads="1"/>
          </p:cNvSpPr>
          <p:nvPr/>
        </p:nvSpPr>
        <p:spPr bwMode="auto">
          <a:xfrm>
            <a:off x="2052638" y="4646613"/>
            <a:ext cx="81153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>
              <a:lnSpc>
                <a:spcPct val="135000"/>
              </a:lnSpc>
            </a:pPr>
            <a:r>
              <a:rPr lang="ar-SA" sz="2400">
                <a:cs typeface="Zar" pitchFamily="2" charset="-78"/>
              </a:rPr>
              <a:t>در يک درخت جستجوي نمايي، تقريباً تمام گره‌ها در سطح پائين هستند، بنابراين موردي ندارد که سطوح بالايي چندين مرتبه ب</a:t>
            </a:r>
            <a:r>
              <a:rPr lang="fa-IR" sz="2400">
                <a:cs typeface="Zar" pitchFamily="2" charset="-78"/>
              </a:rPr>
              <a:t>س</a:t>
            </a:r>
            <a:r>
              <a:rPr lang="ar-SA" sz="2400">
                <a:cs typeface="Zar" pitchFamily="2" charset="-78"/>
              </a:rPr>
              <a:t>ط داده شوند. تعداد بسط‌ها در يک جستجوي عمقي محدود شده با عمق </a:t>
            </a:r>
            <a:r>
              <a:rPr lang="en-US" sz="2400">
                <a:cs typeface="Zar" pitchFamily="2" charset="-78"/>
              </a:rPr>
              <a:t>d</a:t>
            </a:r>
            <a:r>
              <a:rPr lang="ar-SA" sz="2400">
                <a:cs typeface="Zar" pitchFamily="2" charset="-78"/>
              </a:rPr>
              <a:t> و فاکتور انشعاب </a:t>
            </a:r>
            <a:r>
              <a:rPr lang="en-US" sz="2400">
                <a:cs typeface="Zar" pitchFamily="2" charset="-78"/>
              </a:rPr>
              <a:t>b</a:t>
            </a:r>
            <a:r>
              <a:rPr lang="ar-SA" sz="2400">
                <a:cs typeface="Zar" pitchFamily="2" charset="-78"/>
              </a:rPr>
              <a:t> به قرار زير است:</a:t>
            </a:r>
            <a:endParaRPr lang="en-US" sz="2400">
              <a:cs typeface="Zar" pitchFamily="2" charset="-78"/>
            </a:endParaRPr>
          </a:p>
          <a:p>
            <a:pPr algn="ctr" rtl="1">
              <a:lnSpc>
                <a:spcPct val="135000"/>
              </a:lnSpc>
            </a:pPr>
            <a:r>
              <a:rPr lang="en-US" sz="2400">
                <a:solidFill>
                  <a:srgbClr val="7F5429"/>
                </a:solidFill>
                <a:cs typeface="Zar" pitchFamily="2" charset="-78"/>
              </a:rPr>
              <a:t>1+b+b2+…+bd-2+bd-1+bd</a:t>
            </a:r>
          </a:p>
          <a:p>
            <a:pPr algn="r" rtl="1">
              <a:lnSpc>
                <a:spcPct val="135000"/>
              </a:lnSpc>
              <a:spcBef>
                <a:spcPct val="50000"/>
              </a:spcBef>
            </a:pPr>
            <a:endParaRPr lang="en-US" sz="2400">
              <a:solidFill>
                <a:srgbClr val="7F5429"/>
              </a:solidFill>
              <a:cs typeface="Zar" pitchFamily="2" charset="-7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1905000" cy="457200"/>
          </a:xfrm>
        </p:spPr>
        <p:txBody>
          <a:bodyPr/>
          <a:lstStyle/>
          <a:p>
            <a:pPr>
              <a:defRPr/>
            </a:pPr>
            <a:fld id="{4DFF7C9C-8550-449C-BF4E-D7A3EE627964}" type="slidenum">
              <a:rPr lang="fa-IR" sz="1400"/>
              <a:pPr>
                <a:defRPr/>
              </a:pPr>
              <a:t>38</a:t>
            </a:fld>
            <a:endParaRPr lang="en-US" sz="1400"/>
          </a:p>
        </p:txBody>
      </p:sp>
      <p:sp>
        <p:nvSpPr>
          <p:cNvPr id="105475" name="Text Box 2"/>
          <p:cNvSpPr txBox="1">
            <a:spLocks noChangeArrowheads="1"/>
          </p:cNvSpPr>
          <p:nvPr/>
        </p:nvSpPr>
        <p:spPr bwMode="auto">
          <a:xfrm>
            <a:off x="1919289" y="990600"/>
            <a:ext cx="7316787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4400">
                <a:latin typeface="Times New Roman" pitchFamily="18" charset="0"/>
                <a:cs typeface="Homa" pitchFamily="2" charset="-78"/>
              </a:rPr>
              <a:t>حل مسئله با جستجو</a:t>
            </a:r>
            <a:endParaRPr lang="en-US" sz="24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105476" name="Text Box 3"/>
          <p:cNvSpPr txBox="1">
            <a:spLocks noChangeArrowheads="1"/>
          </p:cNvSpPr>
          <p:nvPr/>
        </p:nvSpPr>
        <p:spPr bwMode="auto">
          <a:xfrm>
            <a:off x="1847851" y="1874838"/>
            <a:ext cx="7993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</a:pPr>
            <a:r>
              <a:rPr lang="fa-IR" sz="4400">
                <a:solidFill>
                  <a:schemeClr val="accent2"/>
                </a:solidFill>
                <a:cs typeface="Lotus" pitchFamily="2" charset="-78"/>
              </a:rPr>
              <a:t>جستجوی عمقی محدود</a:t>
            </a:r>
            <a:endParaRPr lang="en-US" sz="4400">
              <a:solidFill>
                <a:schemeClr val="accent2"/>
              </a:solidFill>
              <a:cs typeface="Lotus" pitchFamily="2" charset="-7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87700" y="3357563"/>
            <a:ext cx="6172200" cy="2971800"/>
            <a:chOff x="912" y="1680"/>
            <a:chExt cx="3888" cy="1872"/>
          </a:xfrm>
        </p:grpSpPr>
        <p:sp>
          <p:nvSpPr>
            <p:cNvPr id="105488" name="Oval 5"/>
            <p:cNvSpPr>
              <a:spLocks noChangeArrowheads="1"/>
            </p:cNvSpPr>
            <p:nvPr/>
          </p:nvSpPr>
          <p:spPr bwMode="auto">
            <a:xfrm>
              <a:off x="2880" y="168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105489" name="Oval 6"/>
            <p:cNvSpPr>
              <a:spLocks noChangeArrowheads="1"/>
            </p:cNvSpPr>
            <p:nvPr/>
          </p:nvSpPr>
          <p:spPr bwMode="auto">
            <a:xfrm>
              <a:off x="1632" y="216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105490" name="Oval 7"/>
            <p:cNvSpPr>
              <a:spLocks noChangeArrowheads="1"/>
            </p:cNvSpPr>
            <p:nvPr/>
          </p:nvSpPr>
          <p:spPr bwMode="auto">
            <a:xfrm>
              <a:off x="3072" y="216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05491" name="Oval 8"/>
            <p:cNvSpPr>
              <a:spLocks noChangeArrowheads="1"/>
            </p:cNvSpPr>
            <p:nvPr/>
          </p:nvSpPr>
          <p:spPr bwMode="auto">
            <a:xfrm>
              <a:off x="4272" y="216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105492" name="Oval 9"/>
            <p:cNvSpPr>
              <a:spLocks noChangeArrowheads="1"/>
            </p:cNvSpPr>
            <p:nvPr/>
          </p:nvSpPr>
          <p:spPr bwMode="auto">
            <a:xfrm>
              <a:off x="1200" y="266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105493" name="Oval 10"/>
            <p:cNvSpPr>
              <a:spLocks noChangeArrowheads="1"/>
            </p:cNvSpPr>
            <p:nvPr/>
          </p:nvSpPr>
          <p:spPr bwMode="auto">
            <a:xfrm>
              <a:off x="1920" y="266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05494" name="Oval 11"/>
            <p:cNvSpPr>
              <a:spLocks noChangeArrowheads="1"/>
            </p:cNvSpPr>
            <p:nvPr/>
          </p:nvSpPr>
          <p:spPr bwMode="auto">
            <a:xfrm>
              <a:off x="2736" y="266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105495" name="Oval 12"/>
            <p:cNvSpPr>
              <a:spLocks noChangeArrowheads="1"/>
            </p:cNvSpPr>
            <p:nvPr/>
          </p:nvSpPr>
          <p:spPr bwMode="auto">
            <a:xfrm>
              <a:off x="3552" y="266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105496" name="Oval 13"/>
            <p:cNvSpPr>
              <a:spLocks noChangeArrowheads="1"/>
            </p:cNvSpPr>
            <p:nvPr/>
          </p:nvSpPr>
          <p:spPr bwMode="auto">
            <a:xfrm>
              <a:off x="4560" y="266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I</a:t>
              </a:r>
            </a:p>
          </p:txBody>
        </p:sp>
        <p:sp>
          <p:nvSpPr>
            <p:cNvPr id="105497" name="Oval 14"/>
            <p:cNvSpPr>
              <a:spLocks noChangeArrowheads="1"/>
            </p:cNvSpPr>
            <p:nvPr/>
          </p:nvSpPr>
          <p:spPr bwMode="auto">
            <a:xfrm>
              <a:off x="912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J</a:t>
              </a:r>
            </a:p>
          </p:txBody>
        </p:sp>
        <p:sp>
          <p:nvSpPr>
            <p:cNvPr id="105498" name="Oval 15"/>
            <p:cNvSpPr>
              <a:spLocks noChangeArrowheads="1"/>
            </p:cNvSpPr>
            <p:nvPr/>
          </p:nvSpPr>
          <p:spPr bwMode="auto">
            <a:xfrm>
              <a:off x="1392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5499" name="Oval 16"/>
            <p:cNvSpPr>
              <a:spLocks noChangeArrowheads="1"/>
            </p:cNvSpPr>
            <p:nvPr/>
          </p:nvSpPr>
          <p:spPr bwMode="auto">
            <a:xfrm>
              <a:off x="2016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L</a:t>
              </a:r>
            </a:p>
          </p:txBody>
        </p:sp>
        <p:sp>
          <p:nvSpPr>
            <p:cNvPr id="105500" name="Oval 17"/>
            <p:cNvSpPr>
              <a:spLocks noChangeArrowheads="1"/>
            </p:cNvSpPr>
            <p:nvPr/>
          </p:nvSpPr>
          <p:spPr bwMode="auto">
            <a:xfrm>
              <a:off x="2880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N</a:t>
              </a:r>
            </a:p>
          </p:txBody>
        </p:sp>
        <p:sp>
          <p:nvSpPr>
            <p:cNvPr id="105501" name="Oval 18"/>
            <p:cNvSpPr>
              <a:spLocks noChangeArrowheads="1"/>
            </p:cNvSpPr>
            <p:nvPr/>
          </p:nvSpPr>
          <p:spPr bwMode="auto">
            <a:xfrm>
              <a:off x="2544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M</a:t>
              </a:r>
            </a:p>
          </p:txBody>
        </p:sp>
        <p:sp>
          <p:nvSpPr>
            <p:cNvPr id="105502" name="Oval 19"/>
            <p:cNvSpPr>
              <a:spLocks noChangeArrowheads="1"/>
            </p:cNvSpPr>
            <p:nvPr/>
          </p:nvSpPr>
          <p:spPr bwMode="auto">
            <a:xfrm>
              <a:off x="3216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O</a:t>
              </a:r>
            </a:p>
          </p:txBody>
        </p:sp>
        <p:sp>
          <p:nvSpPr>
            <p:cNvPr id="105503" name="Oval 20"/>
            <p:cNvSpPr>
              <a:spLocks noChangeArrowheads="1"/>
            </p:cNvSpPr>
            <p:nvPr/>
          </p:nvSpPr>
          <p:spPr bwMode="auto">
            <a:xfrm>
              <a:off x="3648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P</a:t>
              </a:r>
            </a:p>
          </p:txBody>
        </p:sp>
        <p:sp>
          <p:nvSpPr>
            <p:cNvPr id="105504" name="Oval 21"/>
            <p:cNvSpPr>
              <a:spLocks noChangeArrowheads="1"/>
            </p:cNvSpPr>
            <p:nvPr/>
          </p:nvSpPr>
          <p:spPr bwMode="auto">
            <a:xfrm>
              <a:off x="3984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Q</a:t>
              </a:r>
            </a:p>
          </p:txBody>
        </p:sp>
        <p:cxnSp>
          <p:nvCxnSpPr>
            <p:cNvPr id="105505" name="AutoShape 22"/>
            <p:cNvCxnSpPr>
              <a:cxnSpLocks noChangeShapeType="1"/>
              <a:stCxn id="105488" idx="4"/>
              <a:endCxn id="105489" idx="0"/>
            </p:cNvCxnSpPr>
            <p:nvPr/>
          </p:nvCxnSpPr>
          <p:spPr bwMode="auto">
            <a:xfrm flipH="1">
              <a:off x="1752" y="1920"/>
              <a:ext cx="1248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5506" name="AutoShape 23"/>
            <p:cNvCxnSpPr>
              <a:cxnSpLocks noChangeShapeType="1"/>
              <a:stCxn id="105488" idx="4"/>
              <a:endCxn id="105490" idx="0"/>
            </p:cNvCxnSpPr>
            <p:nvPr/>
          </p:nvCxnSpPr>
          <p:spPr bwMode="auto">
            <a:xfrm>
              <a:off x="3000" y="1920"/>
              <a:ext cx="192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5507" name="AutoShape 24"/>
            <p:cNvCxnSpPr>
              <a:cxnSpLocks noChangeShapeType="1"/>
              <a:stCxn id="105488" idx="4"/>
              <a:endCxn id="105491" idx="0"/>
            </p:cNvCxnSpPr>
            <p:nvPr/>
          </p:nvCxnSpPr>
          <p:spPr bwMode="auto">
            <a:xfrm>
              <a:off x="3000" y="1920"/>
              <a:ext cx="1392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5508" name="AutoShape 25"/>
            <p:cNvCxnSpPr>
              <a:cxnSpLocks noChangeShapeType="1"/>
              <a:stCxn id="105489" idx="4"/>
              <a:endCxn id="105492" idx="0"/>
            </p:cNvCxnSpPr>
            <p:nvPr/>
          </p:nvCxnSpPr>
          <p:spPr bwMode="auto">
            <a:xfrm flipH="1">
              <a:off x="1320" y="2400"/>
              <a:ext cx="432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5509" name="AutoShape 26"/>
            <p:cNvCxnSpPr>
              <a:cxnSpLocks noChangeShapeType="1"/>
              <a:stCxn id="105489" idx="4"/>
              <a:endCxn id="105493" idx="0"/>
            </p:cNvCxnSpPr>
            <p:nvPr/>
          </p:nvCxnSpPr>
          <p:spPr bwMode="auto">
            <a:xfrm>
              <a:off x="1752" y="2400"/>
              <a:ext cx="288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5510" name="AutoShape 27"/>
            <p:cNvCxnSpPr>
              <a:cxnSpLocks noChangeShapeType="1"/>
              <a:stCxn id="105490" idx="4"/>
              <a:endCxn id="105494" idx="0"/>
            </p:cNvCxnSpPr>
            <p:nvPr/>
          </p:nvCxnSpPr>
          <p:spPr bwMode="auto">
            <a:xfrm flipH="1">
              <a:off x="2856" y="2400"/>
              <a:ext cx="336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5511" name="AutoShape 28"/>
            <p:cNvCxnSpPr>
              <a:cxnSpLocks noChangeShapeType="1"/>
              <a:stCxn id="105490" idx="4"/>
              <a:endCxn id="105495" idx="0"/>
            </p:cNvCxnSpPr>
            <p:nvPr/>
          </p:nvCxnSpPr>
          <p:spPr bwMode="auto">
            <a:xfrm>
              <a:off x="3192" y="2400"/>
              <a:ext cx="480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5512" name="AutoShape 29"/>
            <p:cNvCxnSpPr>
              <a:cxnSpLocks noChangeShapeType="1"/>
              <a:stCxn id="105491" idx="4"/>
              <a:endCxn id="105496" idx="0"/>
            </p:cNvCxnSpPr>
            <p:nvPr/>
          </p:nvCxnSpPr>
          <p:spPr bwMode="auto">
            <a:xfrm>
              <a:off x="4392" y="2400"/>
              <a:ext cx="288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5513" name="AutoShape 30"/>
            <p:cNvCxnSpPr>
              <a:cxnSpLocks noChangeShapeType="1"/>
              <a:stCxn id="105492" idx="4"/>
              <a:endCxn id="105497" idx="0"/>
            </p:cNvCxnSpPr>
            <p:nvPr/>
          </p:nvCxnSpPr>
          <p:spPr bwMode="auto">
            <a:xfrm flipH="1">
              <a:off x="1032" y="2904"/>
              <a:ext cx="288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5514" name="AutoShape 31"/>
            <p:cNvCxnSpPr>
              <a:cxnSpLocks noChangeShapeType="1"/>
              <a:stCxn id="105492" idx="4"/>
              <a:endCxn id="105498" idx="0"/>
            </p:cNvCxnSpPr>
            <p:nvPr/>
          </p:nvCxnSpPr>
          <p:spPr bwMode="auto">
            <a:xfrm>
              <a:off x="1320" y="2904"/>
              <a:ext cx="192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5515" name="AutoShape 32"/>
            <p:cNvCxnSpPr>
              <a:cxnSpLocks noChangeShapeType="1"/>
              <a:stCxn id="105493" idx="4"/>
              <a:endCxn id="105499" idx="0"/>
            </p:cNvCxnSpPr>
            <p:nvPr/>
          </p:nvCxnSpPr>
          <p:spPr bwMode="auto">
            <a:xfrm>
              <a:off x="2040" y="2904"/>
              <a:ext cx="96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5516" name="AutoShape 33"/>
            <p:cNvCxnSpPr>
              <a:cxnSpLocks noChangeShapeType="1"/>
              <a:stCxn id="105494" idx="4"/>
              <a:endCxn id="105501" idx="0"/>
            </p:cNvCxnSpPr>
            <p:nvPr/>
          </p:nvCxnSpPr>
          <p:spPr bwMode="auto">
            <a:xfrm flipH="1">
              <a:off x="2664" y="2904"/>
              <a:ext cx="192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5517" name="AutoShape 34"/>
            <p:cNvCxnSpPr>
              <a:cxnSpLocks noChangeShapeType="1"/>
              <a:stCxn id="105495" idx="4"/>
              <a:endCxn id="105502" idx="0"/>
            </p:cNvCxnSpPr>
            <p:nvPr/>
          </p:nvCxnSpPr>
          <p:spPr bwMode="auto">
            <a:xfrm flipH="1">
              <a:off x="3336" y="2904"/>
              <a:ext cx="336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5518" name="AutoShape 35"/>
            <p:cNvCxnSpPr>
              <a:cxnSpLocks noChangeShapeType="1"/>
              <a:stCxn id="105495" idx="4"/>
              <a:endCxn id="105503" idx="0"/>
            </p:cNvCxnSpPr>
            <p:nvPr/>
          </p:nvCxnSpPr>
          <p:spPr bwMode="auto">
            <a:xfrm>
              <a:off x="3672" y="2904"/>
              <a:ext cx="96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5519" name="AutoShape 36"/>
            <p:cNvCxnSpPr>
              <a:cxnSpLocks noChangeShapeType="1"/>
              <a:stCxn id="105495" idx="4"/>
              <a:endCxn id="105504" idx="0"/>
            </p:cNvCxnSpPr>
            <p:nvPr/>
          </p:nvCxnSpPr>
          <p:spPr bwMode="auto">
            <a:xfrm>
              <a:off x="3672" y="2904"/>
              <a:ext cx="432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5520" name="AutoShape 37"/>
            <p:cNvCxnSpPr>
              <a:cxnSpLocks noChangeShapeType="1"/>
              <a:stCxn id="105494" idx="4"/>
              <a:endCxn id="105500" idx="0"/>
            </p:cNvCxnSpPr>
            <p:nvPr/>
          </p:nvCxnSpPr>
          <p:spPr bwMode="auto">
            <a:xfrm>
              <a:off x="2856" y="2904"/>
              <a:ext cx="144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5521" name="Rectangle 38"/>
            <p:cNvSpPr>
              <a:spLocks noChangeArrowheads="1"/>
            </p:cNvSpPr>
            <p:nvPr/>
          </p:nvSpPr>
          <p:spPr bwMode="auto">
            <a:xfrm>
              <a:off x="2016" y="3312"/>
              <a:ext cx="240" cy="240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a-IR">
                <a:cs typeface="Times New Roman" pitchFamily="18" charset="0"/>
              </a:endParaRPr>
            </a:p>
          </p:txBody>
        </p:sp>
        <p:sp>
          <p:nvSpPr>
            <p:cNvPr id="105522" name="Rectangle 39"/>
            <p:cNvSpPr>
              <a:spLocks noChangeArrowheads="1"/>
            </p:cNvSpPr>
            <p:nvPr/>
          </p:nvSpPr>
          <p:spPr bwMode="auto">
            <a:xfrm>
              <a:off x="4560" y="2666"/>
              <a:ext cx="240" cy="240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a-IR">
                <a:cs typeface="Times New Roman" pitchFamily="18" charset="0"/>
              </a:endParaRPr>
            </a:p>
          </p:txBody>
        </p:sp>
      </p:grpSp>
      <p:sp>
        <p:nvSpPr>
          <p:cNvPr id="170024" name="Rectangle 40"/>
          <p:cNvSpPr>
            <a:spLocks noChangeArrowheads="1"/>
          </p:cNvSpPr>
          <p:nvPr/>
        </p:nvSpPr>
        <p:spPr bwMode="auto">
          <a:xfrm>
            <a:off x="3568700" y="3738563"/>
            <a:ext cx="6477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70025" name="Rectangle 41"/>
          <p:cNvSpPr>
            <a:spLocks noChangeArrowheads="1"/>
          </p:cNvSpPr>
          <p:nvPr/>
        </p:nvSpPr>
        <p:spPr bwMode="auto">
          <a:xfrm>
            <a:off x="2959101" y="4500564"/>
            <a:ext cx="2682875" cy="803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70026" name="Rectangle 42"/>
          <p:cNvSpPr>
            <a:spLocks noChangeArrowheads="1"/>
          </p:cNvSpPr>
          <p:nvPr/>
        </p:nvSpPr>
        <p:spPr bwMode="auto">
          <a:xfrm>
            <a:off x="5702301" y="4500564"/>
            <a:ext cx="2682875" cy="803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70027" name="Rectangle 43"/>
          <p:cNvSpPr>
            <a:spLocks noChangeArrowheads="1"/>
          </p:cNvSpPr>
          <p:nvPr/>
        </p:nvSpPr>
        <p:spPr bwMode="auto">
          <a:xfrm>
            <a:off x="8521700" y="4500564"/>
            <a:ext cx="1905000" cy="879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70028" name="Rectangle 44"/>
          <p:cNvSpPr>
            <a:spLocks noChangeArrowheads="1"/>
          </p:cNvSpPr>
          <p:nvPr/>
        </p:nvSpPr>
        <p:spPr bwMode="auto">
          <a:xfrm>
            <a:off x="2044701" y="5297488"/>
            <a:ext cx="2341563" cy="1433512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70029" name="Rectangle 45"/>
          <p:cNvSpPr>
            <a:spLocks noChangeArrowheads="1"/>
          </p:cNvSpPr>
          <p:nvPr/>
        </p:nvSpPr>
        <p:spPr bwMode="auto">
          <a:xfrm>
            <a:off x="4711701" y="5303839"/>
            <a:ext cx="930275" cy="1309687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70030" name="Rectangle 46"/>
          <p:cNvSpPr>
            <a:spLocks noChangeArrowheads="1"/>
          </p:cNvSpPr>
          <p:nvPr/>
        </p:nvSpPr>
        <p:spPr bwMode="auto">
          <a:xfrm>
            <a:off x="5749925" y="5308601"/>
            <a:ext cx="965200" cy="130492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70031" name="Rectangle 47"/>
          <p:cNvSpPr>
            <a:spLocks noChangeArrowheads="1"/>
          </p:cNvSpPr>
          <p:nvPr/>
        </p:nvSpPr>
        <p:spPr bwMode="auto">
          <a:xfrm>
            <a:off x="6769101" y="5303839"/>
            <a:ext cx="1717675" cy="140652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05486" name="Line 48"/>
          <p:cNvSpPr>
            <a:spLocks noChangeShapeType="1"/>
          </p:cNvSpPr>
          <p:nvPr/>
        </p:nvSpPr>
        <p:spPr bwMode="auto">
          <a:xfrm>
            <a:off x="2425700" y="5491163"/>
            <a:ext cx="78486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05487" name="Text Box 49"/>
          <p:cNvSpPr txBox="1">
            <a:spLocks noChangeArrowheads="1"/>
          </p:cNvSpPr>
          <p:nvPr/>
        </p:nvSpPr>
        <p:spPr bwMode="auto">
          <a:xfrm>
            <a:off x="2351088" y="2492376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مسئله درختهای نامحدود ميتواند به وسيله جست و جوی عمقي با عمق محدود </a:t>
            </a: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L 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بهبود يابد</a:t>
            </a:r>
            <a:endParaRPr lang="en-US" sz="240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0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0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0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0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0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0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70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0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0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0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0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70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24" grpId="0" animBg="1"/>
      <p:bldP spid="170024" grpId="1" animBg="1"/>
      <p:bldP spid="170025" grpId="0" animBg="1"/>
      <p:bldP spid="170025" grpId="1" animBg="1"/>
      <p:bldP spid="170025" grpId="2" animBg="1"/>
      <p:bldP spid="170026" grpId="0" animBg="1"/>
      <p:bldP spid="170026" grpId="1" animBg="1"/>
      <p:bldP spid="170026" grpId="2" animBg="1"/>
      <p:bldP spid="170027" grpId="0" animBg="1"/>
      <p:bldP spid="170027" grpId="1" animBg="1"/>
      <p:bldP spid="170028" grpId="0" animBg="1"/>
      <p:bldP spid="170029" grpId="0" animBg="1"/>
      <p:bldP spid="170030" grpId="0" animBg="1"/>
      <p:bldP spid="17003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1905000" cy="457200"/>
          </a:xfrm>
        </p:spPr>
        <p:txBody>
          <a:bodyPr/>
          <a:lstStyle/>
          <a:p>
            <a:pPr>
              <a:defRPr/>
            </a:pPr>
            <a:fld id="{7F0DF679-668A-4AA3-8B7F-FE852CF6A3A9}" type="slidenum">
              <a:rPr lang="fa-IR" sz="1400"/>
              <a:pPr>
                <a:defRPr/>
              </a:pPr>
              <a:t>39</a:t>
            </a:fld>
            <a:endParaRPr lang="en-US" sz="1400"/>
          </a:p>
        </p:txBody>
      </p:sp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1919289" y="990600"/>
            <a:ext cx="7316787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4400">
                <a:latin typeface="Times New Roman" pitchFamily="18" charset="0"/>
                <a:cs typeface="Homa" pitchFamily="2" charset="-78"/>
              </a:rPr>
              <a:t>حل مسئله با جستجو</a:t>
            </a:r>
            <a:endParaRPr lang="en-US" sz="24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1847851" y="1874838"/>
            <a:ext cx="7993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</a:pPr>
            <a:r>
              <a:rPr lang="fa-IR" sz="4400">
                <a:solidFill>
                  <a:schemeClr val="accent2"/>
                </a:solidFill>
                <a:cs typeface="Lotus" pitchFamily="2" charset="-78"/>
              </a:rPr>
              <a:t>جستجوی عمقی محدود</a:t>
            </a:r>
            <a:endParaRPr lang="en-US" sz="4400">
              <a:solidFill>
                <a:schemeClr val="accent2"/>
              </a:solidFill>
              <a:cs typeface="Lotus" pitchFamily="2" charset="-78"/>
            </a:endParaRP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2208213" y="2595564"/>
            <a:ext cx="76327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0" hangingPunct="0"/>
            <a:r>
              <a:rPr lang="ar-SA" sz="3600">
                <a:solidFill>
                  <a:schemeClr val="accent2"/>
                </a:solidFill>
                <a:cs typeface="Homa" pitchFamily="2" charset="-78"/>
              </a:rPr>
              <a:t>کامل بودن:</a:t>
            </a:r>
            <a:r>
              <a:rPr lang="ar-SA" sz="3200">
                <a:solidFill>
                  <a:schemeClr val="accent2"/>
                </a:solidFill>
                <a:cs typeface="Homa" pitchFamily="2" charset="-78"/>
              </a:rPr>
              <a:t> </a:t>
            </a:r>
            <a:r>
              <a:rPr lang="fa-IR" sz="3200">
                <a:solidFill>
                  <a:srgbClr val="CC3300"/>
                </a:solidFill>
                <a:cs typeface="Homa" pitchFamily="2" charset="-78"/>
              </a:rPr>
              <a:t>خير</a:t>
            </a:r>
            <a:endParaRPr lang="en-US" sz="3200">
              <a:solidFill>
                <a:srgbClr val="CC3300"/>
              </a:solidFill>
              <a:cs typeface="Homa" pitchFamily="2" charset="-78"/>
            </a:endParaRPr>
          </a:p>
          <a:p>
            <a:pPr algn="r" rtl="1" eaLnBrk="0" hangingPunct="0"/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	اگر </a:t>
            </a: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L&lt;d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و سطحی ترين هدف در خارج از عمق محدود قرار داشته باشد، اين	راهبرد کامل نخواهد بود.</a:t>
            </a:r>
            <a:endParaRPr lang="el-GR" sz="2400">
              <a:solidFill>
                <a:srgbClr val="CC3300"/>
              </a:solidFill>
              <a:cs typeface="Homa" pitchFamily="2" charset="-78"/>
            </a:endParaRPr>
          </a:p>
          <a:p>
            <a:pPr algn="r" rtl="1" eaLnBrk="0" hangingPunct="0"/>
            <a:r>
              <a:rPr lang="ar-SA" sz="3600">
                <a:solidFill>
                  <a:schemeClr val="accent2"/>
                </a:solidFill>
                <a:cs typeface="Homa" pitchFamily="2" charset="-78"/>
              </a:rPr>
              <a:t>بهينگی:</a:t>
            </a:r>
            <a:r>
              <a:rPr lang="ar-SA" sz="3200">
                <a:solidFill>
                  <a:schemeClr val="accent2"/>
                </a:solidFill>
                <a:cs typeface="Homa" pitchFamily="2" charset="-78"/>
              </a:rPr>
              <a:t> </a:t>
            </a:r>
            <a:r>
              <a:rPr lang="fa-IR" sz="3200">
                <a:solidFill>
                  <a:srgbClr val="CC3300"/>
                </a:solidFill>
                <a:cs typeface="Homa" pitchFamily="2" charset="-78"/>
              </a:rPr>
              <a:t>خير</a:t>
            </a:r>
            <a:r>
              <a:rPr lang="ar-SA" sz="4000">
                <a:solidFill>
                  <a:schemeClr val="accent2"/>
                </a:solidFill>
                <a:cs typeface="Homa" pitchFamily="2" charset="-78"/>
              </a:rPr>
              <a:t> </a:t>
            </a:r>
            <a:endParaRPr lang="ar-SA" sz="3200">
              <a:solidFill>
                <a:srgbClr val="CC3300"/>
              </a:solidFill>
              <a:cs typeface="Homa" pitchFamily="2" charset="-78"/>
            </a:endParaRPr>
          </a:p>
          <a:p>
            <a:pPr algn="r" rtl="1" eaLnBrk="0" hangingPunct="0"/>
            <a:r>
              <a:rPr lang="ar-SA" sz="2400">
                <a:solidFill>
                  <a:srgbClr val="CC3300"/>
                </a:solidFill>
                <a:cs typeface="Homa" pitchFamily="2" charset="-78"/>
              </a:rPr>
              <a:t>	 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اگر </a:t>
            </a: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 L&gt;d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انتخاب شود، اين راهبرد بهينه نخواهد بود.</a:t>
            </a:r>
          </a:p>
          <a:p>
            <a:pPr algn="r" rtl="1" eaLnBrk="0" hangingPunct="0">
              <a:spcBef>
                <a:spcPct val="35000"/>
              </a:spcBef>
            </a:pPr>
            <a:r>
              <a:rPr lang="ar-SA" sz="3600">
                <a:solidFill>
                  <a:schemeClr val="accent2"/>
                </a:solidFill>
                <a:cs typeface="Homa" pitchFamily="2" charset="-78"/>
              </a:rPr>
              <a:t>پيچيدگي زماني:</a:t>
            </a:r>
            <a:endParaRPr lang="ar-SA" sz="2000">
              <a:solidFill>
                <a:srgbClr val="CC3300"/>
              </a:solidFill>
              <a:cs typeface="Times New Roman" pitchFamily="18" charset="0"/>
            </a:endParaRPr>
          </a:p>
          <a:p>
            <a:pPr algn="r" rtl="1" eaLnBrk="0" hangingPunct="0">
              <a:spcBef>
                <a:spcPct val="35000"/>
              </a:spcBef>
            </a:pPr>
            <a:r>
              <a:rPr lang="ar-SA" sz="3600">
                <a:solidFill>
                  <a:schemeClr val="accent2"/>
                </a:solidFill>
                <a:cs typeface="Homa" pitchFamily="2" charset="-78"/>
              </a:rPr>
              <a:t>پيچيدگی فضا:</a:t>
            </a:r>
            <a:endParaRPr lang="ar-SA" sz="2000">
              <a:solidFill>
                <a:srgbClr val="CC3300"/>
              </a:solidFill>
              <a:cs typeface="Times New Roman" pitchFamily="18" charset="0"/>
            </a:endParaRPr>
          </a:p>
          <a:p>
            <a:pPr eaLnBrk="0" hangingPunct="0"/>
            <a:endParaRPr lang="en-US">
              <a:cs typeface="Times New Roman" pitchFamily="18" charset="0"/>
            </a:endParaRP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4718051" y="4965701"/>
          <a:ext cx="15652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6080" imgH="228600" progId="Equation.3">
                  <p:embed/>
                </p:oleObj>
              </mc:Choice>
              <mc:Fallback>
                <p:oleObj name="Equation" r:id="rId2" imgW="406080" imgH="228600" progId="Equation.3">
                  <p:embed/>
                  <p:pic>
                    <p:nvPicPr>
                      <p:cNvPr id="51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051" y="4965701"/>
                        <a:ext cx="1565275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4772025" y="5800725"/>
          <a:ext cx="149383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9040" imgH="203040" progId="Equation.3">
                  <p:embed/>
                </p:oleObj>
              </mc:Choice>
              <mc:Fallback>
                <p:oleObj name="Equation" r:id="rId4" imgW="419040" imgH="203040" progId="Equation.3">
                  <p:embed/>
                  <p:pic>
                    <p:nvPicPr>
                      <p:cNvPr id="51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5800725"/>
                        <a:ext cx="1493838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407C26-DCB6-4319-8A08-AD1297FE3192}"/>
                  </a:ext>
                </a:extLst>
              </p14:cNvPr>
              <p14:cNvContentPartPr/>
              <p14:nvPr/>
            </p14:nvContentPartPr>
            <p14:xfrm>
              <a:off x="10041644" y="5537935"/>
              <a:ext cx="393120" cy="583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407C26-DCB6-4319-8A08-AD1297FE319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23644" y="5519935"/>
                <a:ext cx="42876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A2FC6BD-DE5D-477D-980B-BF1E9C15B5A4}"/>
                  </a:ext>
                </a:extLst>
              </p14:cNvPr>
              <p14:cNvContentPartPr/>
              <p14:nvPr/>
            </p14:nvContentPartPr>
            <p14:xfrm>
              <a:off x="3658124" y="5839975"/>
              <a:ext cx="659160" cy="473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A2FC6BD-DE5D-477D-980B-BF1E9C15B5A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40124" y="5821975"/>
                <a:ext cx="69480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8689B07-311E-4595-A50D-2587836845EF}"/>
                  </a:ext>
                </a:extLst>
              </p14:cNvPr>
              <p14:cNvContentPartPr/>
              <p14:nvPr/>
            </p14:nvContentPartPr>
            <p14:xfrm>
              <a:off x="3103364" y="6538375"/>
              <a:ext cx="862200" cy="276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8689B07-311E-4595-A50D-2587836845E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85364" y="6520375"/>
                <a:ext cx="89784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1BF5C6A-EBDC-47B7-B587-7E7210ECC86D}"/>
                  </a:ext>
                </a:extLst>
              </p14:cNvPr>
              <p14:cNvContentPartPr/>
              <p14:nvPr/>
            </p14:nvContentPartPr>
            <p14:xfrm>
              <a:off x="698924" y="5846455"/>
              <a:ext cx="1946160" cy="9381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1BF5C6A-EBDC-47B7-B587-7E7210ECC86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0924" y="5828455"/>
                <a:ext cx="1981800" cy="9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DCF78CB-18F6-4007-A55C-9C4C65BE88EB}"/>
                  </a:ext>
                </a:extLst>
              </p14:cNvPr>
              <p14:cNvContentPartPr/>
              <p14:nvPr/>
            </p14:nvContentPartPr>
            <p14:xfrm>
              <a:off x="1078724" y="4831255"/>
              <a:ext cx="3458520" cy="8359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DCF78CB-18F6-4007-A55C-9C4C65BE88E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60724" y="4813255"/>
                <a:ext cx="3494160" cy="871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1905000" cy="457200"/>
          </a:xfrm>
        </p:spPr>
        <p:txBody>
          <a:bodyPr/>
          <a:lstStyle/>
          <a:p>
            <a:pPr>
              <a:defRPr/>
            </a:pPr>
            <a:fld id="{E0FFEC3E-4028-43F4-982F-198F22BA6685}" type="slidenum">
              <a:rPr lang="fa-IR" sz="1400"/>
              <a:pPr>
                <a:defRPr/>
              </a:pPr>
              <a:t>4</a:t>
            </a:fld>
            <a:endParaRPr lang="en-US" sz="1400"/>
          </a:p>
        </p:txBody>
      </p:sp>
      <p:sp>
        <p:nvSpPr>
          <p:cNvPr id="97283" name="Text Box 2"/>
          <p:cNvSpPr txBox="1">
            <a:spLocks noChangeArrowheads="1"/>
          </p:cNvSpPr>
          <p:nvPr/>
        </p:nvSpPr>
        <p:spPr bwMode="auto">
          <a:xfrm>
            <a:off x="1919289" y="990600"/>
            <a:ext cx="7316787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4400">
                <a:latin typeface="Times New Roman" pitchFamily="18" charset="0"/>
                <a:cs typeface="Homa" pitchFamily="2" charset="-78"/>
              </a:rPr>
              <a:t>حل مسئله با جستجو</a:t>
            </a:r>
            <a:endParaRPr lang="en-US" sz="24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97284" name="Text Box 3"/>
          <p:cNvSpPr txBox="1">
            <a:spLocks noChangeArrowheads="1"/>
          </p:cNvSpPr>
          <p:nvPr/>
        </p:nvSpPr>
        <p:spPr bwMode="auto">
          <a:xfrm>
            <a:off x="1847851" y="1874838"/>
            <a:ext cx="7993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</a:pPr>
            <a:r>
              <a:rPr lang="fa-IR" sz="4400">
                <a:solidFill>
                  <a:schemeClr val="accent2"/>
                </a:solidFill>
                <a:cs typeface="Lotus" pitchFamily="2" charset="-78"/>
              </a:rPr>
              <a:t>جستجوی ناآگاهانه</a:t>
            </a:r>
            <a:endParaRPr lang="en-US" sz="4400">
              <a:solidFill>
                <a:schemeClr val="accent2"/>
              </a:solidFill>
              <a:cs typeface="Lotus" pitchFamily="2" charset="-78"/>
            </a:endParaRPr>
          </a:p>
        </p:txBody>
      </p:sp>
      <p:sp>
        <p:nvSpPr>
          <p:cNvPr id="97285" name="Text Box 4"/>
          <p:cNvSpPr txBox="1">
            <a:spLocks noChangeArrowheads="1"/>
          </p:cNvSpPr>
          <p:nvPr/>
        </p:nvSpPr>
        <p:spPr bwMode="auto">
          <a:xfrm>
            <a:off x="2135188" y="2527301"/>
            <a:ext cx="7848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 rtl="1" eaLnBrk="0" hangingPunct="0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ناآگاهی اين است که الگوريتم هيچ اطلاعاتی غير از تعريف مسئله در اختيار ندارد</a:t>
            </a:r>
          </a:p>
          <a:p>
            <a:pPr algn="justLow" rtl="1" eaLnBrk="0" hangingPunct="0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اين الگوريتمها فقط ميتواند جانشينهايي را توليد و هدف را از غير هدف تشخيص دهند</a:t>
            </a:r>
          </a:p>
          <a:p>
            <a:pPr algn="justLow" rtl="1" eaLnBrk="0" hangingPunct="0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راهبردهايي که تشخيص ميدهد يک حالت غير هدف نسبت به گره غير هدف ديگر، اميد بخش تر است، جست و جوی آگاهانه يا جست و جوی اکتشافي ناميده ميشود.</a:t>
            </a:r>
            <a:endParaRPr lang="en-US" sz="2000" dirty="0">
              <a:solidFill>
                <a:srgbClr val="CC3300"/>
              </a:solidFill>
              <a:cs typeface="Homa" pitchFamily="2" charset="-78"/>
            </a:endParaRPr>
          </a:p>
        </p:txBody>
      </p:sp>
      <p:sp>
        <p:nvSpPr>
          <p:cNvPr id="97286" name="Rectangle 5"/>
          <p:cNvSpPr>
            <a:spLocks noChangeArrowheads="1"/>
          </p:cNvSpPr>
          <p:nvPr/>
        </p:nvSpPr>
        <p:spPr bwMode="auto">
          <a:xfrm>
            <a:off x="8645525" y="4119564"/>
            <a:ext cx="15231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a-IR" sz="3600">
                <a:solidFill>
                  <a:schemeClr val="accent2"/>
                </a:solidFill>
                <a:cs typeface="Lotus" pitchFamily="2" charset="-78"/>
              </a:rPr>
              <a:t>راهبردها</a:t>
            </a:r>
            <a:endParaRPr lang="en-US" sz="3600">
              <a:solidFill>
                <a:schemeClr val="accent2"/>
              </a:solidFill>
              <a:cs typeface="Lotus" pitchFamily="2" charset="-78"/>
            </a:endParaRPr>
          </a:p>
        </p:txBody>
      </p:sp>
      <p:sp>
        <p:nvSpPr>
          <p:cNvPr id="97287" name="Text Box 6"/>
          <p:cNvSpPr txBox="1">
            <a:spLocks noChangeArrowheads="1"/>
          </p:cNvSpPr>
          <p:nvPr/>
        </p:nvSpPr>
        <p:spPr bwMode="auto">
          <a:xfrm>
            <a:off x="5202238" y="4665663"/>
            <a:ext cx="4608512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0" hangingPunct="0">
              <a:spcBef>
                <a:spcPct val="3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جست و جوی عرضی</a:t>
            </a:r>
          </a:p>
          <a:p>
            <a:pPr algn="r" rtl="1" eaLnBrk="0" hangingPunct="0">
              <a:spcBef>
                <a:spcPct val="3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جست و جوی عمقی</a:t>
            </a:r>
          </a:p>
          <a:p>
            <a:pPr algn="r" rtl="1" eaLnBrk="0" hangingPunct="0">
              <a:spcBef>
                <a:spcPct val="3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جست و جوی عميق کننده تکراری</a:t>
            </a:r>
            <a:endParaRPr lang="en-US" sz="2400" dirty="0">
              <a:solidFill>
                <a:srgbClr val="CC3300"/>
              </a:solidFill>
              <a:cs typeface="Homa" pitchFamily="2" charset="-78"/>
            </a:endParaRPr>
          </a:p>
        </p:txBody>
      </p:sp>
      <p:sp>
        <p:nvSpPr>
          <p:cNvPr id="97288" name="Text Box 7"/>
          <p:cNvSpPr txBox="1">
            <a:spLocks noChangeArrowheads="1"/>
          </p:cNvSpPr>
          <p:nvPr/>
        </p:nvSpPr>
        <p:spPr bwMode="auto">
          <a:xfrm>
            <a:off x="2012950" y="4683125"/>
            <a:ext cx="360045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0" hangingPunct="0">
              <a:spcBef>
                <a:spcPct val="3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جست و جوی هزينه يکنواخت</a:t>
            </a:r>
          </a:p>
          <a:p>
            <a:pPr algn="r" rtl="1" eaLnBrk="0" hangingPunct="0">
              <a:spcBef>
                <a:spcPct val="3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جست و جوی عمقی محدود</a:t>
            </a:r>
          </a:p>
          <a:p>
            <a:pPr algn="r" rtl="1" eaLnBrk="0" hangingPunct="0">
              <a:spcBef>
                <a:spcPct val="3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جست و جوی دو طرفه</a:t>
            </a:r>
            <a:endParaRPr lang="en-US" sz="2400">
              <a:solidFill>
                <a:srgbClr val="CC3300"/>
              </a:solidFill>
              <a:cs typeface="Homa" pitchFamily="2" charset="-7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BD99A1-68F0-412E-8CC8-B012D93DFBF0}"/>
                  </a:ext>
                </a:extLst>
              </p14:cNvPr>
              <p14:cNvContentPartPr/>
              <p14:nvPr/>
            </p14:nvContentPartPr>
            <p14:xfrm>
              <a:off x="10278993" y="4725415"/>
              <a:ext cx="660240" cy="424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BD99A1-68F0-412E-8CC8-B012D93DFB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60993" y="4707415"/>
                <a:ext cx="69588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74B9B64-7105-4E0C-8E28-06D60FEA4D34}"/>
                  </a:ext>
                </a:extLst>
              </p14:cNvPr>
              <p14:cNvContentPartPr/>
              <p14:nvPr/>
            </p14:nvContentPartPr>
            <p14:xfrm>
              <a:off x="5706273" y="4631815"/>
              <a:ext cx="413640" cy="432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74B9B64-7105-4E0C-8E28-06D60FEA4D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88273" y="4613815"/>
                <a:ext cx="44928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3D95898-5DD5-4EB3-B0B0-222C43F3038D}"/>
                  </a:ext>
                </a:extLst>
              </p14:cNvPr>
              <p14:cNvContentPartPr/>
              <p14:nvPr/>
            </p14:nvContentPartPr>
            <p14:xfrm>
              <a:off x="10146513" y="5253895"/>
              <a:ext cx="583560" cy="397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3D95898-5DD5-4EB3-B0B0-222C43F303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28513" y="5235895"/>
                <a:ext cx="61920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6632A53-F171-4CE4-B7AD-F50756070242}"/>
                  </a:ext>
                </a:extLst>
              </p14:cNvPr>
              <p14:cNvContentPartPr/>
              <p14:nvPr/>
            </p14:nvContentPartPr>
            <p14:xfrm>
              <a:off x="5634273" y="5146255"/>
              <a:ext cx="369360" cy="312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6632A53-F171-4CE4-B7AD-F5075607024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6273" y="5128255"/>
                <a:ext cx="4050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40B199A-DD21-41F8-9C7A-39B20BD1F7BF}"/>
                  </a:ext>
                </a:extLst>
              </p14:cNvPr>
              <p14:cNvContentPartPr/>
              <p14:nvPr/>
            </p14:nvContentPartPr>
            <p14:xfrm>
              <a:off x="10083873" y="5810455"/>
              <a:ext cx="662400" cy="384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40B199A-DD21-41F8-9C7A-39B20BD1F7B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65873" y="5792455"/>
                <a:ext cx="69804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D51705B-2CA5-416F-A97A-750BEB7D0CE3}"/>
                  </a:ext>
                </a:extLst>
              </p14:cNvPr>
              <p14:cNvContentPartPr/>
              <p14:nvPr/>
            </p14:nvContentPartPr>
            <p14:xfrm>
              <a:off x="5651193" y="5514175"/>
              <a:ext cx="468360" cy="37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D51705B-2CA5-416F-A97A-750BEB7D0CE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33193" y="5496175"/>
                <a:ext cx="504000" cy="412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1919289" y="404813"/>
            <a:ext cx="7316787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4400">
                <a:latin typeface="Times New Roman" pitchFamily="18" charset="0"/>
                <a:cs typeface="Homa" pitchFamily="2" charset="-78"/>
              </a:rPr>
              <a:t>حل مسئله با جستجو</a:t>
            </a:r>
            <a:endParaRPr lang="en-US" sz="24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1847851" y="1196975"/>
            <a:ext cx="7993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</a:pPr>
            <a:r>
              <a:rPr lang="fa-IR" sz="4400">
                <a:solidFill>
                  <a:schemeClr val="accent2"/>
                </a:solidFill>
                <a:cs typeface="Lotus" pitchFamily="2" charset="-78"/>
              </a:rPr>
              <a:t>جستجوی عميق کننده تکراري</a:t>
            </a:r>
            <a:endParaRPr lang="en-US" sz="4400">
              <a:solidFill>
                <a:schemeClr val="accent2"/>
              </a:solidFill>
              <a:cs typeface="Lotus" pitchFamily="2" charset="-78"/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995488" y="1979613"/>
            <a:ext cx="8158162" cy="504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lnSpc>
                <a:spcPct val="135000"/>
              </a:lnSpc>
            </a:pPr>
            <a:r>
              <a:rPr lang="ar-SA" sz="2000">
                <a:cs typeface="Zar" pitchFamily="2" charset="-78"/>
              </a:rPr>
              <a:t>قسمت دشوار جستجوي عمقي محدود شده، انتخاب يک محدودة خوب است.</a:t>
            </a:r>
            <a:endParaRPr lang="fa-IR" sz="2000">
              <a:cs typeface="Zar" pitchFamily="2" charset="-78"/>
            </a:endParaRPr>
          </a:p>
          <a:p>
            <a:pPr algn="just" rtl="1">
              <a:lnSpc>
                <a:spcPct val="135000"/>
              </a:lnSpc>
            </a:pPr>
            <a:r>
              <a:rPr lang="fa-IR" sz="2000">
                <a:cs typeface="Zar" pitchFamily="2" charset="-78"/>
              </a:rPr>
              <a:t>اگر </a:t>
            </a:r>
            <a:r>
              <a:rPr lang="ar-SA" sz="2000">
                <a:cs typeface="Zar" pitchFamily="2" charset="-78"/>
              </a:rPr>
              <a:t>محدودة عمق بهتري را </a:t>
            </a:r>
            <a:r>
              <a:rPr lang="fa-IR" sz="2000">
                <a:cs typeface="Zar" pitchFamily="2" charset="-78"/>
              </a:rPr>
              <a:t>پيدا کنيم، اين محدوده، </a:t>
            </a:r>
            <a:r>
              <a:rPr lang="ar-SA" sz="2000">
                <a:cs typeface="Zar" pitchFamily="2" charset="-78"/>
              </a:rPr>
              <a:t>ما را به سوي جستجوي کاراتري سوق مي‌دهد. </a:t>
            </a:r>
            <a:r>
              <a:rPr lang="fa-IR" sz="2000">
                <a:cs typeface="Zar" pitchFamily="2" charset="-78"/>
              </a:rPr>
              <a:t>اما </a:t>
            </a:r>
            <a:r>
              <a:rPr lang="ar-SA" sz="2000">
                <a:cs typeface="Zar" pitchFamily="2" charset="-78"/>
              </a:rPr>
              <a:t>براي بيشتر مسائل، محدودة عمقي مناسب را تا زماني که مسئله حل نشده است، نمي‌شناسيم.</a:t>
            </a:r>
            <a:endParaRPr lang="fa-IR" sz="2000">
              <a:cs typeface="Zar" pitchFamily="2" charset="-78"/>
            </a:endParaRPr>
          </a:p>
          <a:p>
            <a:pPr algn="just" rtl="1">
              <a:lnSpc>
                <a:spcPct val="135000"/>
              </a:lnSpc>
            </a:pPr>
            <a:r>
              <a:rPr lang="ar-SA" sz="2000">
                <a:cs typeface="Zar" pitchFamily="2" charset="-78"/>
              </a:rPr>
              <a:t>جستجوي عميق‌کنندة تکراري استراتژي است که نظريه انتخاب بهترين محدودة عمقي</a:t>
            </a:r>
            <a:r>
              <a:rPr lang="fa-IR" sz="2000">
                <a:cs typeface="Zar" pitchFamily="2" charset="-78"/>
              </a:rPr>
              <a:t>،</a:t>
            </a:r>
            <a:r>
              <a:rPr lang="ar-SA" sz="2000">
                <a:cs typeface="Zar" pitchFamily="2" charset="-78"/>
              </a:rPr>
              <a:t> توسط امتحان تمام محدودة مسيرهاي ممکن را يادآوري مي‌کند.</a:t>
            </a:r>
            <a:endParaRPr lang="fa-IR" sz="2000">
              <a:cs typeface="Zar" pitchFamily="2" charset="-78"/>
            </a:endParaRPr>
          </a:p>
          <a:p>
            <a:pPr algn="just" rtl="1">
              <a:lnSpc>
                <a:spcPct val="135000"/>
              </a:lnSpc>
            </a:pPr>
            <a:r>
              <a:rPr lang="ar-SA" sz="2000">
                <a:cs typeface="Zar" pitchFamily="2" charset="-78"/>
              </a:rPr>
              <a:t>مزايا:</a:t>
            </a:r>
            <a:endParaRPr lang="en-US" sz="2000">
              <a:cs typeface="Zar" pitchFamily="2" charset="-78"/>
            </a:endParaRPr>
          </a:p>
          <a:p>
            <a:pPr algn="just" rtl="1">
              <a:lnSpc>
                <a:spcPct val="135000"/>
              </a:lnSpc>
            </a:pPr>
            <a:r>
              <a:rPr lang="ar-SA" sz="2000">
                <a:cs typeface="Zar" pitchFamily="2" charset="-78"/>
              </a:rPr>
              <a:t>ترکيبي از مزاياي جستجوي سطحي و عمقي را دارد.</a:t>
            </a:r>
            <a:endParaRPr lang="en-US" sz="2000">
              <a:cs typeface="Zar" pitchFamily="2" charset="-78"/>
            </a:endParaRPr>
          </a:p>
          <a:p>
            <a:pPr algn="just" rtl="1">
              <a:lnSpc>
                <a:spcPct val="135000"/>
              </a:lnSpc>
            </a:pPr>
            <a:r>
              <a:rPr lang="ar-SA" sz="2000">
                <a:cs typeface="Zar" pitchFamily="2" charset="-78"/>
              </a:rPr>
              <a:t>اين جستجو مانند جستجوي سطحي کامل و بهينه است، اما فقط مزيت درخواست حافظه اندک را از جستجوي عمقي دارد</a:t>
            </a:r>
            <a:r>
              <a:rPr lang="fa-IR" sz="2000">
                <a:cs typeface="Zar" pitchFamily="2" charset="-78"/>
              </a:rPr>
              <a:t>.</a:t>
            </a:r>
            <a:endParaRPr lang="en-US" sz="2000">
              <a:cs typeface="Zar" pitchFamily="2" charset="-78"/>
            </a:endParaRPr>
          </a:p>
          <a:p>
            <a:pPr algn="just" rtl="1">
              <a:lnSpc>
                <a:spcPct val="135000"/>
              </a:lnSpc>
            </a:pPr>
            <a:r>
              <a:rPr lang="ar-SA" sz="2000">
                <a:cs typeface="Zar" pitchFamily="2" charset="-78"/>
              </a:rPr>
              <a:t>مرتبه بسط حالات مشابه جستجوي سطحي است، به جز اينکه بعضي حالات چند بار بسط داده مي‌شوند</a:t>
            </a:r>
            <a:r>
              <a:rPr lang="fa-IR" sz="2000">
                <a:cs typeface="Zar" pitchFamily="2" charset="-78"/>
              </a:rPr>
              <a:t>.</a:t>
            </a:r>
            <a:endParaRPr lang="en-US" sz="2000">
              <a:cs typeface="Zar" pitchFamily="2" charset="-78"/>
            </a:endParaRPr>
          </a:p>
          <a:p>
            <a:pPr algn="just" rtl="1">
              <a:lnSpc>
                <a:spcPct val="135000"/>
              </a:lnSpc>
            </a:pPr>
            <a:endParaRPr lang="en-US" sz="2000">
              <a:cs typeface="Zar" pitchFamily="2" charset="-78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1919289" y="990600"/>
            <a:ext cx="7316787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4400">
                <a:latin typeface="Times New Roman" pitchFamily="18" charset="0"/>
                <a:cs typeface="Homa" pitchFamily="2" charset="-78"/>
              </a:rPr>
              <a:t>حل مسئله با جستجو</a:t>
            </a:r>
            <a:endParaRPr lang="en-US" sz="24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107523" name="Rectangle 5"/>
          <p:cNvSpPr>
            <a:spLocks noChangeArrowheads="1"/>
          </p:cNvSpPr>
          <p:nvPr/>
        </p:nvSpPr>
        <p:spPr bwMode="auto">
          <a:xfrm>
            <a:off x="1992313" y="2124076"/>
            <a:ext cx="8208962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>
              <a:lnSpc>
                <a:spcPct val="135000"/>
              </a:lnSpc>
            </a:pPr>
            <a:r>
              <a:rPr lang="ar-SA" sz="2400">
                <a:solidFill>
                  <a:srgbClr val="000000"/>
                </a:solidFill>
                <a:cs typeface="Zar" pitchFamily="2" charset="-78"/>
              </a:rPr>
              <a:t>در جستجوي عميق‌کننده تکراري، گره‌هاي سطوح پائيني يک بار بسط داده مي‌شوند، آنهايي که يک سطح بالاتر قرار دارند دوبار بسط داده مي‌شوند و الي‌آخر تا به ريشه درخت جستجو برسد، که </a:t>
            </a:r>
            <a:r>
              <a:rPr lang="en-US" sz="2400">
                <a:solidFill>
                  <a:srgbClr val="000000"/>
                </a:solidFill>
                <a:cs typeface="Zar" pitchFamily="2" charset="-78"/>
              </a:rPr>
              <a:t>d+1</a:t>
            </a:r>
            <a:r>
              <a:rPr lang="ar-SA" sz="2400">
                <a:solidFill>
                  <a:srgbClr val="000000"/>
                </a:solidFill>
                <a:cs typeface="Zar" pitchFamily="2" charset="-78"/>
              </a:rPr>
              <a:t> بار بسط داده مي‌شوند.</a:t>
            </a:r>
            <a:endParaRPr lang="fa-IR" sz="2400">
              <a:solidFill>
                <a:srgbClr val="000000"/>
              </a:solidFill>
              <a:cs typeface="Zar" pitchFamily="2" charset="-78"/>
            </a:endParaRPr>
          </a:p>
          <a:p>
            <a:pPr algn="just" rtl="1">
              <a:lnSpc>
                <a:spcPct val="135000"/>
              </a:lnSpc>
            </a:pPr>
            <a:r>
              <a:rPr lang="ar-SA" sz="2400">
                <a:solidFill>
                  <a:srgbClr val="000000"/>
                </a:solidFill>
                <a:cs typeface="Zar" pitchFamily="2" charset="-78"/>
              </a:rPr>
              <a:t>بنابراين مجموع دفعات بسط در اين جستجو عبارتست از:</a:t>
            </a:r>
            <a:endParaRPr lang="en-US" sz="2400">
              <a:solidFill>
                <a:srgbClr val="000000"/>
              </a:solidFill>
              <a:cs typeface="Zar" pitchFamily="2" charset="-78"/>
            </a:endParaRPr>
          </a:p>
          <a:p>
            <a:pPr algn="just" rtl="1">
              <a:lnSpc>
                <a:spcPct val="135000"/>
              </a:lnSpc>
            </a:pPr>
            <a:r>
              <a:rPr lang="en-US" sz="2400">
                <a:solidFill>
                  <a:srgbClr val="7F5429"/>
                </a:solidFill>
                <a:cs typeface="Zar" pitchFamily="2" charset="-78"/>
              </a:rPr>
              <a:t>(d+1)1+(d)b+(d-1)b</a:t>
            </a:r>
            <a:r>
              <a:rPr lang="en-US" sz="2400" baseline="30000">
                <a:solidFill>
                  <a:srgbClr val="7F5429"/>
                </a:solidFill>
                <a:cs typeface="Zar" pitchFamily="2" charset="-78"/>
              </a:rPr>
              <a:t>2</a:t>
            </a:r>
            <a:r>
              <a:rPr lang="en-US" sz="2400">
                <a:solidFill>
                  <a:srgbClr val="7F5429"/>
                </a:solidFill>
                <a:cs typeface="Zar" pitchFamily="2" charset="-78"/>
              </a:rPr>
              <a:t>+…+3b</a:t>
            </a:r>
            <a:r>
              <a:rPr lang="en-US" sz="2400" baseline="30000">
                <a:solidFill>
                  <a:srgbClr val="7F5429"/>
                </a:solidFill>
                <a:cs typeface="Zar" pitchFamily="2" charset="-78"/>
              </a:rPr>
              <a:t>d-2</a:t>
            </a:r>
            <a:r>
              <a:rPr lang="en-US" sz="2400">
                <a:solidFill>
                  <a:srgbClr val="7F5429"/>
                </a:solidFill>
                <a:cs typeface="Zar" pitchFamily="2" charset="-78"/>
              </a:rPr>
              <a:t>+2b</a:t>
            </a:r>
            <a:r>
              <a:rPr lang="en-US" sz="2400" baseline="30000">
                <a:solidFill>
                  <a:srgbClr val="7F5429"/>
                </a:solidFill>
                <a:cs typeface="Zar" pitchFamily="2" charset="-78"/>
              </a:rPr>
              <a:t>d-1</a:t>
            </a:r>
            <a:r>
              <a:rPr lang="en-US" sz="2400">
                <a:solidFill>
                  <a:srgbClr val="7F5429"/>
                </a:solidFill>
                <a:cs typeface="Zar" pitchFamily="2" charset="-78"/>
              </a:rPr>
              <a:t>+1b</a:t>
            </a:r>
            <a:r>
              <a:rPr lang="en-US" sz="2400" baseline="30000">
                <a:solidFill>
                  <a:srgbClr val="7F5429"/>
                </a:solidFill>
                <a:cs typeface="Zar" pitchFamily="2" charset="-78"/>
              </a:rPr>
              <a:t>d</a:t>
            </a:r>
            <a:endParaRPr lang="fa-IR" sz="2400" baseline="30000">
              <a:solidFill>
                <a:srgbClr val="7F5429"/>
              </a:solidFill>
              <a:cs typeface="Zar" pitchFamily="2" charset="-78"/>
            </a:endParaRPr>
          </a:p>
          <a:p>
            <a:pPr algn="just" rtl="1">
              <a:lnSpc>
                <a:spcPct val="135000"/>
              </a:lnSpc>
            </a:pPr>
            <a:r>
              <a:rPr lang="ar-SA" sz="2400">
                <a:solidFill>
                  <a:srgbClr val="000000"/>
                </a:solidFill>
                <a:cs typeface="Zar" pitchFamily="2" charset="-78"/>
              </a:rPr>
              <a:t>پيچيدگي زماني اين جستجو هنوز </a:t>
            </a:r>
            <a:r>
              <a:rPr lang="en-US" sz="2400">
                <a:solidFill>
                  <a:srgbClr val="000000"/>
                </a:solidFill>
                <a:cs typeface="Zar" pitchFamily="2" charset="-78"/>
              </a:rPr>
              <a:t>O(b</a:t>
            </a:r>
            <a:r>
              <a:rPr lang="en-US" sz="2400" baseline="30000">
                <a:solidFill>
                  <a:srgbClr val="000000"/>
                </a:solidFill>
                <a:cs typeface="Zar" pitchFamily="2" charset="-78"/>
              </a:rPr>
              <a:t>d</a:t>
            </a:r>
            <a:r>
              <a:rPr lang="en-US" sz="2400">
                <a:solidFill>
                  <a:srgbClr val="000000"/>
                </a:solidFill>
                <a:cs typeface="Zar" pitchFamily="2" charset="-78"/>
              </a:rPr>
              <a:t>)</a:t>
            </a:r>
            <a:r>
              <a:rPr lang="ar-SA" sz="2400">
                <a:solidFill>
                  <a:srgbClr val="000000"/>
                </a:solidFill>
                <a:cs typeface="Zar" pitchFamily="2" charset="-78"/>
              </a:rPr>
              <a:t> است، و پيچيدگي فضا </a:t>
            </a:r>
            <a:r>
              <a:rPr lang="en-US" sz="2400">
                <a:solidFill>
                  <a:srgbClr val="000000"/>
                </a:solidFill>
                <a:cs typeface="Zar" pitchFamily="2" charset="-78"/>
              </a:rPr>
              <a:t>O(bd)</a:t>
            </a:r>
            <a:r>
              <a:rPr lang="ar-SA" sz="2400">
                <a:solidFill>
                  <a:srgbClr val="000000"/>
                </a:solidFill>
                <a:cs typeface="Zar" pitchFamily="2" charset="-78"/>
              </a:rPr>
              <a:t> است.</a:t>
            </a:r>
            <a:endParaRPr lang="fa-IR" sz="2400">
              <a:solidFill>
                <a:srgbClr val="000000"/>
              </a:solidFill>
              <a:cs typeface="Zar" pitchFamily="2" charset="-78"/>
            </a:endParaRPr>
          </a:p>
          <a:p>
            <a:pPr algn="just" rtl="1">
              <a:lnSpc>
                <a:spcPct val="135000"/>
              </a:lnSpc>
            </a:pPr>
            <a:r>
              <a:rPr lang="ar-SA" sz="2400">
                <a:solidFill>
                  <a:srgbClr val="000000"/>
                </a:solidFill>
                <a:cs typeface="Zar" pitchFamily="2" charset="-78"/>
              </a:rPr>
              <a:t>در حالت کلي، عميق‌کننده تکراري، روش جستجوي برتري است؛ </a:t>
            </a:r>
            <a:r>
              <a:rPr lang="fa-IR" sz="2400">
                <a:solidFill>
                  <a:srgbClr val="000000"/>
                </a:solidFill>
                <a:cs typeface="Zar" pitchFamily="2" charset="-78"/>
              </a:rPr>
              <a:t>زماني</a:t>
            </a:r>
            <a:r>
              <a:rPr lang="ar-SA" sz="2400">
                <a:solidFill>
                  <a:srgbClr val="000000"/>
                </a:solidFill>
                <a:cs typeface="Zar" pitchFamily="2" charset="-78"/>
              </a:rPr>
              <a:t> که فضاي جستجوي بزرگي وجود دارد و عمق راه حل نيز مجهول است.</a:t>
            </a:r>
            <a:endParaRPr lang="en-US" sz="2400">
              <a:solidFill>
                <a:srgbClr val="000000"/>
              </a:solidFill>
              <a:cs typeface="Zar" pitchFamily="2" charset="-78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1905000" cy="457200"/>
          </a:xfrm>
        </p:spPr>
        <p:txBody>
          <a:bodyPr/>
          <a:lstStyle/>
          <a:p>
            <a:pPr>
              <a:defRPr/>
            </a:pPr>
            <a:fld id="{F3F90BED-E209-4003-A5B7-69E729B28266}" type="slidenum">
              <a:rPr lang="fa-IR" sz="1400"/>
              <a:pPr>
                <a:defRPr/>
              </a:pPr>
              <a:t>42</a:t>
            </a:fld>
            <a:endParaRPr lang="en-US" sz="1400"/>
          </a:p>
        </p:txBody>
      </p:sp>
      <p:sp>
        <p:nvSpPr>
          <p:cNvPr id="108547" name="Text Box 2"/>
          <p:cNvSpPr txBox="1">
            <a:spLocks noChangeArrowheads="1"/>
          </p:cNvSpPr>
          <p:nvPr/>
        </p:nvSpPr>
        <p:spPr bwMode="auto">
          <a:xfrm>
            <a:off x="1919289" y="990600"/>
            <a:ext cx="7316787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4400">
                <a:latin typeface="Times New Roman" pitchFamily="18" charset="0"/>
                <a:cs typeface="Homa" pitchFamily="2" charset="-78"/>
              </a:rPr>
              <a:t>حل مسئله با جستجو</a:t>
            </a:r>
            <a:endParaRPr lang="en-US" sz="24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108548" name="Text Box 3"/>
          <p:cNvSpPr txBox="1">
            <a:spLocks noChangeArrowheads="1"/>
          </p:cNvSpPr>
          <p:nvPr/>
        </p:nvSpPr>
        <p:spPr bwMode="auto">
          <a:xfrm>
            <a:off x="1847851" y="1874838"/>
            <a:ext cx="7993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</a:pPr>
            <a:r>
              <a:rPr lang="fa-IR" sz="4400">
                <a:solidFill>
                  <a:schemeClr val="accent2"/>
                </a:solidFill>
                <a:cs typeface="Lotus" pitchFamily="2" charset="-78"/>
              </a:rPr>
              <a:t>جستجوی عميق کننده تکراري</a:t>
            </a:r>
            <a:endParaRPr lang="en-US" sz="4400">
              <a:solidFill>
                <a:schemeClr val="accent2"/>
              </a:solidFill>
              <a:cs typeface="Lotus" pitchFamily="2" charset="-7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87700" y="2882900"/>
            <a:ext cx="6172200" cy="2971800"/>
            <a:chOff x="912" y="1680"/>
            <a:chExt cx="3888" cy="1872"/>
          </a:xfrm>
        </p:grpSpPr>
        <p:sp>
          <p:nvSpPr>
            <p:cNvPr id="108559" name="Oval 5"/>
            <p:cNvSpPr>
              <a:spLocks noChangeArrowheads="1"/>
            </p:cNvSpPr>
            <p:nvPr/>
          </p:nvSpPr>
          <p:spPr bwMode="auto">
            <a:xfrm>
              <a:off x="2880" y="168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108560" name="Oval 6"/>
            <p:cNvSpPr>
              <a:spLocks noChangeArrowheads="1"/>
            </p:cNvSpPr>
            <p:nvPr/>
          </p:nvSpPr>
          <p:spPr bwMode="auto">
            <a:xfrm>
              <a:off x="1632" y="216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108561" name="Oval 7"/>
            <p:cNvSpPr>
              <a:spLocks noChangeArrowheads="1"/>
            </p:cNvSpPr>
            <p:nvPr/>
          </p:nvSpPr>
          <p:spPr bwMode="auto">
            <a:xfrm>
              <a:off x="3072" y="216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08562" name="Oval 8"/>
            <p:cNvSpPr>
              <a:spLocks noChangeArrowheads="1"/>
            </p:cNvSpPr>
            <p:nvPr/>
          </p:nvSpPr>
          <p:spPr bwMode="auto">
            <a:xfrm>
              <a:off x="4272" y="216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108563" name="Oval 9"/>
            <p:cNvSpPr>
              <a:spLocks noChangeArrowheads="1"/>
            </p:cNvSpPr>
            <p:nvPr/>
          </p:nvSpPr>
          <p:spPr bwMode="auto">
            <a:xfrm>
              <a:off x="1200" y="266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108564" name="Oval 10"/>
            <p:cNvSpPr>
              <a:spLocks noChangeArrowheads="1"/>
            </p:cNvSpPr>
            <p:nvPr/>
          </p:nvSpPr>
          <p:spPr bwMode="auto">
            <a:xfrm>
              <a:off x="1920" y="266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08565" name="Oval 11"/>
            <p:cNvSpPr>
              <a:spLocks noChangeArrowheads="1"/>
            </p:cNvSpPr>
            <p:nvPr/>
          </p:nvSpPr>
          <p:spPr bwMode="auto">
            <a:xfrm>
              <a:off x="2736" y="266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108566" name="Oval 12"/>
            <p:cNvSpPr>
              <a:spLocks noChangeArrowheads="1"/>
            </p:cNvSpPr>
            <p:nvPr/>
          </p:nvSpPr>
          <p:spPr bwMode="auto">
            <a:xfrm>
              <a:off x="3552" y="266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108567" name="Oval 13"/>
            <p:cNvSpPr>
              <a:spLocks noChangeArrowheads="1"/>
            </p:cNvSpPr>
            <p:nvPr/>
          </p:nvSpPr>
          <p:spPr bwMode="auto">
            <a:xfrm>
              <a:off x="4560" y="266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I</a:t>
              </a:r>
            </a:p>
          </p:txBody>
        </p:sp>
        <p:sp>
          <p:nvSpPr>
            <p:cNvPr id="108568" name="Oval 14"/>
            <p:cNvSpPr>
              <a:spLocks noChangeArrowheads="1"/>
            </p:cNvSpPr>
            <p:nvPr/>
          </p:nvSpPr>
          <p:spPr bwMode="auto">
            <a:xfrm>
              <a:off x="912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J</a:t>
              </a:r>
            </a:p>
          </p:txBody>
        </p:sp>
        <p:sp>
          <p:nvSpPr>
            <p:cNvPr id="108569" name="Oval 15"/>
            <p:cNvSpPr>
              <a:spLocks noChangeArrowheads="1"/>
            </p:cNvSpPr>
            <p:nvPr/>
          </p:nvSpPr>
          <p:spPr bwMode="auto">
            <a:xfrm>
              <a:off x="1392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8570" name="Oval 16"/>
            <p:cNvSpPr>
              <a:spLocks noChangeArrowheads="1"/>
            </p:cNvSpPr>
            <p:nvPr/>
          </p:nvSpPr>
          <p:spPr bwMode="auto">
            <a:xfrm>
              <a:off x="2016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L</a:t>
              </a:r>
            </a:p>
          </p:txBody>
        </p:sp>
        <p:sp>
          <p:nvSpPr>
            <p:cNvPr id="108571" name="Oval 17"/>
            <p:cNvSpPr>
              <a:spLocks noChangeArrowheads="1"/>
            </p:cNvSpPr>
            <p:nvPr/>
          </p:nvSpPr>
          <p:spPr bwMode="auto">
            <a:xfrm>
              <a:off x="2880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N</a:t>
              </a:r>
            </a:p>
          </p:txBody>
        </p:sp>
        <p:sp>
          <p:nvSpPr>
            <p:cNvPr id="108572" name="Oval 18"/>
            <p:cNvSpPr>
              <a:spLocks noChangeArrowheads="1"/>
            </p:cNvSpPr>
            <p:nvPr/>
          </p:nvSpPr>
          <p:spPr bwMode="auto">
            <a:xfrm>
              <a:off x="2544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M</a:t>
              </a:r>
            </a:p>
          </p:txBody>
        </p:sp>
        <p:sp>
          <p:nvSpPr>
            <p:cNvPr id="108573" name="Oval 19"/>
            <p:cNvSpPr>
              <a:spLocks noChangeArrowheads="1"/>
            </p:cNvSpPr>
            <p:nvPr/>
          </p:nvSpPr>
          <p:spPr bwMode="auto">
            <a:xfrm>
              <a:off x="3216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O</a:t>
              </a:r>
            </a:p>
          </p:txBody>
        </p:sp>
        <p:sp>
          <p:nvSpPr>
            <p:cNvPr id="108574" name="Oval 20"/>
            <p:cNvSpPr>
              <a:spLocks noChangeArrowheads="1"/>
            </p:cNvSpPr>
            <p:nvPr/>
          </p:nvSpPr>
          <p:spPr bwMode="auto">
            <a:xfrm>
              <a:off x="3648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P</a:t>
              </a:r>
            </a:p>
          </p:txBody>
        </p:sp>
        <p:sp>
          <p:nvSpPr>
            <p:cNvPr id="108575" name="Oval 21"/>
            <p:cNvSpPr>
              <a:spLocks noChangeArrowheads="1"/>
            </p:cNvSpPr>
            <p:nvPr/>
          </p:nvSpPr>
          <p:spPr bwMode="auto">
            <a:xfrm>
              <a:off x="3984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Q</a:t>
              </a:r>
            </a:p>
          </p:txBody>
        </p:sp>
        <p:cxnSp>
          <p:nvCxnSpPr>
            <p:cNvPr id="108576" name="AutoShape 22"/>
            <p:cNvCxnSpPr>
              <a:cxnSpLocks noChangeShapeType="1"/>
              <a:stCxn id="108559" idx="4"/>
              <a:endCxn id="108560" idx="0"/>
            </p:cNvCxnSpPr>
            <p:nvPr/>
          </p:nvCxnSpPr>
          <p:spPr bwMode="auto">
            <a:xfrm flipH="1">
              <a:off x="1752" y="1920"/>
              <a:ext cx="1248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8577" name="AutoShape 23"/>
            <p:cNvCxnSpPr>
              <a:cxnSpLocks noChangeShapeType="1"/>
              <a:stCxn id="108559" idx="4"/>
              <a:endCxn id="108561" idx="0"/>
            </p:cNvCxnSpPr>
            <p:nvPr/>
          </p:nvCxnSpPr>
          <p:spPr bwMode="auto">
            <a:xfrm>
              <a:off x="3000" y="1920"/>
              <a:ext cx="192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8578" name="AutoShape 24"/>
            <p:cNvCxnSpPr>
              <a:cxnSpLocks noChangeShapeType="1"/>
              <a:stCxn id="108559" idx="4"/>
              <a:endCxn id="108562" idx="0"/>
            </p:cNvCxnSpPr>
            <p:nvPr/>
          </p:nvCxnSpPr>
          <p:spPr bwMode="auto">
            <a:xfrm>
              <a:off x="3000" y="1920"/>
              <a:ext cx="1392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8579" name="AutoShape 25"/>
            <p:cNvCxnSpPr>
              <a:cxnSpLocks noChangeShapeType="1"/>
              <a:stCxn id="108560" idx="4"/>
              <a:endCxn id="108563" idx="0"/>
            </p:cNvCxnSpPr>
            <p:nvPr/>
          </p:nvCxnSpPr>
          <p:spPr bwMode="auto">
            <a:xfrm flipH="1">
              <a:off x="1320" y="2400"/>
              <a:ext cx="432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8580" name="AutoShape 26"/>
            <p:cNvCxnSpPr>
              <a:cxnSpLocks noChangeShapeType="1"/>
              <a:stCxn id="108560" idx="4"/>
              <a:endCxn id="108564" idx="0"/>
            </p:cNvCxnSpPr>
            <p:nvPr/>
          </p:nvCxnSpPr>
          <p:spPr bwMode="auto">
            <a:xfrm>
              <a:off x="1752" y="2400"/>
              <a:ext cx="288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8581" name="AutoShape 27"/>
            <p:cNvCxnSpPr>
              <a:cxnSpLocks noChangeShapeType="1"/>
              <a:stCxn id="108561" idx="4"/>
              <a:endCxn id="108565" idx="0"/>
            </p:cNvCxnSpPr>
            <p:nvPr/>
          </p:nvCxnSpPr>
          <p:spPr bwMode="auto">
            <a:xfrm flipH="1">
              <a:off x="2856" y="2400"/>
              <a:ext cx="336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8582" name="AutoShape 28"/>
            <p:cNvCxnSpPr>
              <a:cxnSpLocks noChangeShapeType="1"/>
              <a:stCxn id="108561" idx="4"/>
              <a:endCxn id="108566" idx="0"/>
            </p:cNvCxnSpPr>
            <p:nvPr/>
          </p:nvCxnSpPr>
          <p:spPr bwMode="auto">
            <a:xfrm>
              <a:off x="3192" y="2400"/>
              <a:ext cx="480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8583" name="AutoShape 29"/>
            <p:cNvCxnSpPr>
              <a:cxnSpLocks noChangeShapeType="1"/>
              <a:stCxn id="108562" idx="4"/>
              <a:endCxn id="108567" idx="0"/>
            </p:cNvCxnSpPr>
            <p:nvPr/>
          </p:nvCxnSpPr>
          <p:spPr bwMode="auto">
            <a:xfrm>
              <a:off x="4392" y="2400"/>
              <a:ext cx="288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8584" name="AutoShape 30"/>
            <p:cNvCxnSpPr>
              <a:cxnSpLocks noChangeShapeType="1"/>
              <a:stCxn id="108563" idx="4"/>
              <a:endCxn id="108568" idx="0"/>
            </p:cNvCxnSpPr>
            <p:nvPr/>
          </p:nvCxnSpPr>
          <p:spPr bwMode="auto">
            <a:xfrm flipH="1">
              <a:off x="1032" y="2904"/>
              <a:ext cx="288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8585" name="AutoShape 31"/>
            <p:cNvCxnSpPr>
              <a:cxnSpLocks noChangeShapeType="1"/>
              <a:stCxn id="108563" idx="4"/>
              <a:endCxn id="108569" idx="0"/>
            </p:cNvCxnSpPr>
            <p:nvPr/>
          </p:nvCxnSpPr>
          <p:spPr bwMode="auto">
            <a:xfrm>
              <a:off x="1320" y="2904"/>
              <a:ext cx="192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8586" name="AutoShape 32"/>
            <p:cNvCxnSpPr>
              <a:cxnSpLocks noChangeShapeType="1"/>
              <a:stCxn id="108564" idx="4"/>
              <a:endCxn id="108570" idx="0"/>
            </p:cNvCxnSpPr>
            <p:nvPr/>
          </p:nvCxnSpPr>
          <p:spPr bwMode="auto">
            <a:xfrm>
              <a:off x="2040" y="2904"/>
              <a:ext cx="96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8587" name="AutoShape 33"/>
            <p:cNvCxnSpPr>
              <a:cxnSpLocks noChangeShapeType="1"/>
              <a:stCxn id="108565" idx="4"/>
              <a:endCxn id="108572" idx="0"/>
            </p:cNvCxnSpPr>
            <p:nvPr/>
          </p:nvCxnSpPr>
          <p:spPr bwMode="auto">
            <a:xfrm flipH="1">
              <a:off x="2664" y="2904"/>
              <a:ext cx="192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8588" name="AutoShape 34"/>
            <p:cNvCxnSpPr>
              <a:cxnSpLocks noChangeShapeType="1"/>
              <a:stCxn id="108566" idx="4"/>
              <a:endCxn id="108573" idx="0"/>
            </p:cNvCxnSpPr>
            <p:nvPr/>
          </p:nvCxnSpPr>
          <p:spPr bwMode="auto">
            <a:xfrm flipH="1">
              <a:off x="3336" y="2904"/>
              <a:ext cx="336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8589" name="AutoShape 35"/>
            <p:cNvCxnSpPr>
              <a:cxnSpLocks noChangeShapeType="1"/>
              <a:stCxn id="108566" idx="4"/>
              <a:endCxn id="108574" idx="0"/>
            </p:cNvCxnSpPr>
            <p:nvPr/>
          </p:nvCxnSpPr>
          <p:spPr bwMode="auto">
            <a:xfrm>
              <a:off x="3672" y="2904"/>
              <a:ext cx="96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8590" name="AutoShape 36"/>
            <p:cNvCxnSpPr>
              <a:cxnSpLocks noChangeShapeType="1"/>
              <a:stCxn id="108566" idx="4"/>
              <a:endCxn id="108575" idx="0"/>
            </p:cNvCxnSpPr>
            <p:nvPr/>
          </p:nvCxnSpPr>
          <p:spPr bwMode="auto">
            <a:xfrm>
              <a:off x="3672" y="2904"/>
              <a:ext cx="432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8591" name="AutoShape 37"/>
            <p:cNvCxnSpPr>
              <a:cxnSpLocks noChangeShapeType="1"/>
              <a:stCxn id="108565" idx="4"/>
              <a:endCxn id="108571" idx="0"/>
            </p:cNvCxnSpPr>
            <p:nvPr/>
          </p:nvCxnSpPr>
          <p:spPr bwMode="auto">
            <a:xfrm>
              <a:off x="2856" y="2904"/>
              <a:ext cx="144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8592" name="Rectangle 38"/>
            <p:cNvSpPr>
              <a:spLocks noChangeArrowheads="1"/>
            </p:cNvSpPr>
            <p:nvPr/>
          </p:nvSpPr>
          <p:spPr bwMode="auto">
            <a:xfrm>
              <a:off x="2016" y="3312"/>
              <a:ext cx="240" cy="240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a-IR">
                <a:cs typeface="Times New Roman" pitchFamily="18" charset="0"/>
              </a:endParaRPr>
            </a:p>
          </p:txBody>
        </p:sp>
        <p:sp>
          <p:nvSpPr>
            <p:cNvPr id="108593" name="Rectangle 39"/>
            <p:cNvSpPr>
              <a:spLocks noChangeArrowheads="1"/>
            </p:cNvSpPr>
            <p:nvPr/>
          </p:nvSpPr>
          <p:spPr bwMode="auto">
            <a:xfrm>
              <a:off x="4560" y="2666"/>
              <a:ext cx="240" cy="240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a-IR">
                <a:cs typeface="Times New Roman" pitchFamily="18" charset="0"/>
              </a:endParaRPr>
            </a:p>
          </p:txBody>
        </p:sp>
      </p:grpSp>
      <p:sp>
        <p:nvSpPr>
          <p:cNvPr id="172072" name="Rectangle 40"/>
          <p:cNvSpPr>
            <a:spLocks noChangeArrowheads="1"/>
          </p:cNvSpPr>
          <p:nvPr/>
        </p:nvSpPr>
        <p:spPr bwMode="auto">
          <a:xfrm>
            <a:off x="3568700" y="3263900"/>
            <a:ext cx="6477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72073" name="Rectangle 41"/>
          <p:cNvSpPr>
            <a:spLocks noChangeArrowheads="1"/>
          </p:cNvSpPr>
          <p:nvPr/>
        </p:nvSpPr>
        <p:spPr bwMode="auto">
          <a:xfrm>
            <a:off x="2959101" y="4025901"/>
            <a:ext cx="2682875" cy="80327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72074" name="Rectangle 42"/>
          <p:cNvSpPr>
            <a:spLocks noChangeArrowheads="1"/>
          </p:cNvSpPr>
          <p:nvPr/>
        </p:nvSpPr>
        <p:spPr bwMode="auto">
          <a:xfrm>
            <a:off x="5702301" y="4025901"/>
            <a:ext cx="2682875" cy="80327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72075" name="Rectangle 43"/>
          <p:cNvSpPr>
            <a:spLocks noChangeArrowheads="1"/>
          </p:cNvSpPr>
          <p:nvPr/>
        </p:nvSpPr>
        <p:spPr bwMode="auto">
          <a:xfrm>
            <a:off x="8521700" y="4025901"/>
            <a:ext cx="1905000" cy="87947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72076" name="Rectangle 44"/>
          <p:cNvSpPr>
            <a:spLocks noChangeArrowheads="1"/>
          </p:cNvSpPr>
          <p:nvPr/>
        </p:nvSpPr>
        <p:spPr bwMode="auto">
          <a:xfrm>
            <a:off x="2044701" y="4822826"/>
            <a:ext cx="2341563" cy="1433513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72077" name="Rectangle 45"/>
          <p:cNvSpPr>
            <a:spLocks noChangeArrowheads="1"/>
          </p:cNvSpPr>
          <p:nvPr/>
        </p:nvSpPr>
        <p:spPr bwMode="auto">
          <a:xfrm>
            <a:off x="4711701" y="4829175"/>
            <a:ext cx="930275" cy="1309688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72078" name="Rectangle 46"/>
          <p:cNvSpPr>
            <a:spLocks noChangeArrowheads="1"/>
          </p:cNvSpPr>
          <p:nvPr/>
        </p:nvSpPr>
        <p:spPr bwMode="auto">
          <a:xfrm>
            <a:off x="5749925" y="4833939"/>
            <a:ext cx="965200" cy="130492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72079" name="Rectangle 47"/>
          <p:cNvSpPr>
            <a:spLocks noChangeArrowheads="1"/>
          </p:cNvSpPr>
          <p:nvPr/>
        </p:nvSpPr>
        <p:spPr bwMode="auto">
          <a:xfrm>
            <a:off x="6769101" y="4829176"/>
            <a:ext cx="1717675" cy="140652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08558" name="Line 48"/>
          <p:cNvSpPr>
            <a:spLocks noChangeShapeType="1"/>
          </p:cNvSpPr>
          <p:nvPr/>
        </p:nvSpPr>
        <p:spPr bwMode="auto">
          <a:xfrm>
            <a:off x="2425700" y="4178300"/>
            <a:ext cx="78486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7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72" grpId="0" animBg="1"/>
      <p:bldP spid="172072" grpId="1" animBg="1"/>
      <p:bldP spid="172073" grpId="0" animBg="1"/>
      <p:bldP spid="172074" grpId="0" animBg="1"/>
      <p:bldP spid="172075" grpId="0" animBg="1"/>
      <p:bldP spid="172076" grpId="0" animBg="1"/>
      <p:bldP spid="172077" grpId="0" animBg="1"/>
      <p:bldP spid="172078" grpId="0" animBg="1"/>
      <p:bldP spid="17207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1905000" cy="457200"/>
          </a:xfrm>
        </p:spPr>
        <p:txBody>
          <a:bodyPr/>
          <a:lstStyle/>
          <a:p>
            <a:pPr>
              <a:defRPr/>
            </a:pPr>
            <a:fld id="{BCB1ED60-ED4F-4B59-A3AC-FFF0E358828D}" type="slidenum">
              <a:rPr lang="fa-IR" sz="1400"/>
              <a:pPr>
                <a:defRPr/>
              </a:pPr>
              <a:t>43</a:t>
            </a:fld>
            <a:endParaRPr lang="en-US" sz="1400"/>
          </a:p>
        </p:txBody>
      </p:sp>
      <p:sp>
        <p:nvSpPr>
          <p:cNvPr id="109571" name="Text Box 2"/>
          <p:cNvSpPr txBox="1">
            <a:spLocks noChangeArrowheads="1"/>
          </p:cNvSpPr>
          <p:nvPr/>
        </p:nvSpPr>
        <p:spPr bwMode="auto">
          <a:xfrm>
            <a:off x="1919289" y="990600"/>
            <a:ext cx="7316787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4400">
                <a:latin typeface="Times New Roman" pitchFamily="18" charset="0"/>
                <a:cs typeface="Homa" pitchFamily="2" charset="-78"/>
              </a:rPr>
              <a:t>حل مسئله با جستجو</a:t>
            </a:r>
            <a:endParaRPr lang="en-US" sz="24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109572" name="Text Box 3"/>
          <p:cNvSpPr txBox="1">
            <a:spLocks noChangeArrowheads="1"/>
          </p:cNvSpPr>
          <p:nvPr/>
        </p:nvSpPr>
        <p:spPr bwMode="auto">
          <a:xfrm>
            <a:off x="1847851" y="1874838"/>
            <a:ext cx="7993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</a:pPr>
            <a:r>
              <a:rPr lang="fa-IR" sz="4400">
                <a:solidFill>
                  <a:schemeClr val="accent2"/>
                </a:solidFill>
                <a:cs typeface="Lotus" pitchFamily="2" charset="-78"/>
              </a:rPr>
              <a:t>جستجوی عميق کننده تکراري</a:t>
            </a:r>
            <a:endParaRPr lang="en-US" sz="4400">
              <a:solidFill>
                <a:schemeClr val="accent2"/>
              </a:solidFill>
              <a:cs typeface="Lotus" pitchFamily="2" charset="-7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87700" y="2882900"/>
            <a:ext cx="6172200" cy="2971800"/>
            <a:chOff x="912" y="1680"/>
            <a:chExt cx="3888" cy="1872"/>
          </a:xfrm>
        </p:grpSpPr>
        <p:sp>
          <p:nvSpPr>
            <p:cNvPr id="109583" name="Oval 5"/>
            <p:cNvSpPr>
              <a:spLocks noChangeArrowheads="1"/>
            </p:cNvSpPr>
            <p:nvPr/>
          </p:nvSpPr>
          <p:spPr bwMode="auto">
            <a:xfrm>
              <a:off x="2880" y="168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109584" name="Oval 6"/>
            <p:cNvSpPr>
              <a:spLocks noChangeArrowheads="1"/>
            </p:cNvSpPr>
            <p:nvPr/>
          </p:nvSpPr>
          <p:spPr bwMode="auto">
            <a:xfrm>
              <a:off x="1632" y="216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109585" name="Oval 7"/>
            <p:cNvSpPr>
              <a:spLocks noChangeArrowheads="1"/>
            </p:cNvSpPr>
            <p:nvPr/>
          </p:nvSpPr>
          <p:spPr bwMode="auto">
            <a:xfrm>
              <a:off x="3072" y="216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09586" name="Oval 8"/>
            <p:cNvSpPr>
              <a:spLocks noChangeArrowheads="1"/>
            </p:cNvSpPr>
            <p:nvPr/>
          </p:nvSpPr>
          <p:spPr bwMode="auto">
            <a:xfrm>
              <a:off x="4272" y="216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109587" name="Oval 9"/>
            <p:cNvSpPr>
              <a:spLocks noChangeArrowheads="1"/>
            </p:cNvSpPr>
            <p:nvPr/>
          </p:nvSpPr>
          <p:spPr bwMode="auto">
            <a:xfrm>
              <a:off x="1200" y="266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109588" name="Oval 10"/>
            <p:cNvSpPr>
              <a:spLocks noChangeArrowheads="1"/>
            </p:cNvSpPr>
            <p:nvPr/>
          </p:nvSpPr>
          <p:spPr bwMode="auto">
            <a:xfrm>
              <a:off x="1920" y="266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09589" name="Oval 11"/>
            <p:cNvSpPr>
              <a:spLocks noChangeArrowheads="1"/>
            </p:cNvSpPr>
            <p:nvPr/>
          </p:nvSpPr>
          <p:spPr bwMode="auto">
            <a:xfrm>
              <a:off x="2736" y="266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109590" name="Oval 12"/>
            <p:cNvSpPr>
              <a:spLocks noChangeArrowheads="1"/>
            </p:cNvSpPr>
            <p:nvPr/>
          </p:nvSpPr>
          <p:spPr bwMode="auto">
            <a:xfrm>
              <a:off x="3552" y="266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109591" name="Oval 13"/>
            <p:cNvSpPr>
              <a:spLocks noChangeArrowheads="1"/>
            </p:cNvSpPr>
            <p:nvPr/>
          </p:nvSpPr>
          <p:spPr bwMode="auto">
            <a:xfrm>
              <a:off x="4560" y="266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I</a:t>
              </a:r>
            </a:p>
          </p:txBody>
        </p:sp>
        <p:sp>
          <p:nvSpPr>
            <p:cNvPr id="109592" name="Oval 14"/>
            <p:cNvSpPr>
              <a:spLocks noChangeArrowheads="1"/>
            </p:cNvSpPr>
            <p:nvPr/>
          </p:nvSpPr>
          <p:spPr bwMode="auto">
            <a:xfrm>
              <a:off x="912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J</a:t>
              </a:r>
            </a:p>
          </p:txBody>
        </p:sp>
        <p:sp>
          <p:nvSpPr>
            <p:cNvPr id="109593" name="Oval 15"/>
            <p:cNvSpPr>
              <a:spLocks noChangeArrowheads="1"/>
            </p:cNvSpPr>
            <p:nvPr/>
          </p:nvSpPr>
          <p:spPr bwMode="auto">
            <a:xfrm>
              <a:off x="1392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594" name="Oval 16"/>
            <p:cNvSpPr>
              <a:spLocks noChangeArrowheads="1"/>
            </p:cNvSpPr>
            <p:nvPr/>
          </p:nvSpPr>
          <p:spPr bwMode="auto">
            <a:xfrm>
              <a:off x="2016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L</a:t>
              </a:r>
            </a:p>
          </p:txBody>
        </p:sp>
        <p:sp>
          <p:nvSpPr>
            <p:cNvPr id="109595" name="Oval 17"/>
            <p:cNvSpPr>
              <a:spLocks noChangeArrowheads="1"/>
            </p:cNvSpPr>
            <p:nvPr/>
          </p:nvSpPr>
          <p:spPr bwMode="auto">
            <a:xfrm>
              <a:off x="2880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N</a:t>
              </a:r>
            </a:p>
          </p:txBody>
        </p:sp>
        <p:sp>
          <p:nvSpPr>
            <p:cNvPr id="109596" name="Oval 18"/>
            <p:cNvSpPr>
              <a:spLocks noChangeArrowheads="1"/>
            </p:cNvSpPr>
            <p:nvPr/>
          </p:nvSpPr>
          <p:spPr bwMode="auto">
            <a:xfrm>
              <a:off x="2544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M</a:t>
              </a:r>
            </a:p>
          </p:txBody>
        </p:sp>
        <p:sp>
          <p:nvSpPr>
            <p:cNvPr id="109597" name="Oval 19"/>
            <p:cNvSpPr>
              <a:spLocks noChangeArrowheads="1"/>
            </p:cNvSpPr>
            <p:nvPr/>
          </p:nvSpPr>
          <p:spPr bwMode="auto">
            <a:xfrm>
              <a:off x="3216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O</a:t>
              </a:r>
            </a:p>
          </p:txBody>
        </p:sp>
        <p:sp>
          <p:nvSpPr>
            <p:cNvPr id="109598" name="Oval 20"/>
            <p:cNvSpPr>
              <a:spLocks noChangeArrowheads="1"/>
            </p:cNvSpPr>
            <p:nvPr/>
          </p:nvSpPr>
          <p:spPr bwMode="auto">
            <a:xfrm>
              <a:off x="3648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P</a:t>
              </a:r>
            </a:p>
          </p:txBody>
        </p:sp>
        <p:sp>
          <p:nvSpPr>
            <p:cNvPr id="109599" name="Oval 21"/>
            <p:cNvSpPr>
              <a:spLocks noChangeArrowheads="1"/>
            </p:cNvSpPr>
            <p:nvPr/>
          </p:nvSpPr>
          <p:spPr bwMode="auto">
            <a:xfrm>
              <a:off x="3984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Q</a:t>
              </a:r>
            </a:p>
          </p:txBody>
        </p:sp>
        <p:cxnSp>
          <p:nvCxnSpPr>
            <p:cNvPr id="109600" name="AutoShape 22"/>
            <p:cNvCxnSpPr>
              <a:cxnSpLocks noChangeShapeType="1"/>
              <a:stCxn id="109583" idx="4"/>
              <a:endCxn id="109584" idx="0"/>
            </p:cNvCxnSpPr>
            <p:nvPr/>
          </p:nvCxnSpPr>
          <p:spPr bwMode="auto">
            <a:xfrm flipH="1">
              <a:off x="1752" y="1920"/>
              <a:ext cx="1248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601" name="AutoShape 23"/>
            <p:cNvCxnSpPr>
              <a:cxnSpLocks noChangeShapeType="1"/>
              <a:stCxn id="109583" idx="4"/>
              <a:endCxn id="109585" idx="0"/>
            </p:cNvCxnSpPr>
            <p:nvPr/>
          </p:nvCxnSpPr>
          <p:spPr bwMode="auto">
            <a:xfrm>
              <a:off x="3000" y="1920"/>
              <a:ext cx="192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602" name="AutoShape 24"/>
            <p:cNvCxnSpPr>
              <a:cxnSpLocks noChangeShapeType="1"/>
              <a:stCxn id="109583" idx="4"/>
              <a:endCxn id="109586" idx="0"/>
            </p:cNvCxnSpPr>
            <p:nvPr/>
          </p:nvCxnSpPr>
          <p:spPr bwMode="auto">
            <a:xfrm>
              <a:off x="3000" y="1920"/>
              <a:ext cx="1392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603" name="AutoShape 25"/>
            <p:cNvCxnSpPr>
              <a:cxnSpLocks noChangeShapeType="1"/>
              <a:stCxn id="109584" idx="4"/>
              <a:endCxn id="109587" idx="0"/>
            </p:cNvCxnSpPr>
            <p:nvPr/>
          </p:nvCxnSpPr>
          <p:spPr bwMode="auto">
            <a:xfrm flipH="1">
              <a:off x="1320" y="2400"/>
              <a:ext cx="432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604" name="AutoShape 26"/>
            <p:cNvCxnSpPr>
              <a:cxnSpLocks noChangeShapeType="1"/>
              <a:stCxn id="109584" idx="4"/>
              <a:endCxn id="109588" idx="0"/>
            </p:cNvCxnSpPr>
            <p:nvPr/>
          </p:nvCxnSpPr>
          <p:spPr bwMode="auto">
            <a:xfrm>
              <a:off x="1752" y="2400"/>
              <a:ext cx="288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605" name="AutoShape 27"/>
            <p:cNvCxnSpPr>
              <a:cxnSpLocks noChangeShapeType="1"/>
              <a:stCxn id="109585" idx="4"/>
              <a:endCxn id="109589" idx="0"/>
            </p:cNvCxnSpPr>
            <p:nvPr/>
          </p:nvCxnSpPr>
          <p:spPr bwMode="auto">
            <a:xfrm flipH="1">
              <a:off x="2856" y="2400"/>
              <a:ext cx="336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606" name="AutoShape 28"/>
            <p:cNvCxnSpPr>
              <a:cxnSpLocks noChangeShapeType="1"/>
              <a:stCxn id="109585" idx="4"/>
              <a:endCxn id="109590" idx="0"/>
            </p:cNvCxnSpPr>
            <p:nvPr/>
          </p:nvCxnSpPr>
          <p:spPr bwMode="auto">
            <a:xfrm>
              <a:off x="3192" y="2400"/>
              <a:ext cx="480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607" name="AutoShape 29"/>
            <p:cNvCxnSpPr>
              <a:cxnSpLocks noChangeShapeType="1"/>
              <a:stCxn id="109586" idx="4"/>
              <a:endCxn id="109591" idx="0"/>
            </p:cNvCxnSpPr>
            <p:nvPr/>
          </p:nvCxnSpPr>
          <p:spPr bwMode="auto">
            <a:xfrm>
              <a:off x="4392" y="2400"/>
              <a:ext cx="288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608" name="AutoShape 30"/>
            <p:cNvCxnSpPr>
              <a:cxnSpLocks noChangeShapeType="1"/>
              <a:stCxn id="109587" idx="4"/>
              <a:endCxn id="109592" idx="0"/>
            </p:cNvCxnSpPr>
            <p:nvPr/>
          </p:nvCxnSpPr>
          <p:spPr bwMode="auto">
            <a:xfrm flipH="1">
              <a:off x="1032" y="2904"/>
              <a:ext cx="288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609" name="AutoShape 31"/>
            <p:cNvCxnSpPr>
              <a:cxnSpLocks noChangeShapeType="1"/>
              <a:stCxn id="109587" idx="4"/>
              <a:endCxn id="109593" idx="0"/>
            </p:cNvCxnSpPr>
            <p:nvPr/>
          </p:nvCxnSpPr>
          <p:spPr bwMode="auto">
            <a:xfrm>
              <a:off x="1320" y="2904"/>
              <a:ext cx="192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610" name="AutoShape 32"/>
            <p:cNvCxnSpPr>
              <a:cxnSpLocks noChangeShapeType="1"/>
              <a:stCxn id="109588" idx="4"/>
              <a:endCxn id="109594" idx="0"/>
            </p:cNvCxnSpPr>
            <p:nvPr/>
          </p:nvCxnSpPr>
          <p:spPr bwMode="auto">
            <a:xfrm>
              <a:off x="2040" y="2904"/>
              <a:ext cx="96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611" name="AutoShape 33"/>
            <p:cNvCxnSpPr>
              <a:cxnSpLocks noChangeShapeType="1"/>
              <a:stCxn id="109589" idx="4"/>
              <a:endCxn id="109596" idx="0"/>
            </p:cNvCxnSpPr>
            <p:nvPr/>
          </p:nvCxnSpPr>
          <p:spPr bwMode="auto">
            <a:xfrm flipH="1">
              <a:off x="2664" y="2904"/>
              <a:ext cx="192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612" name="AutoShape 34"/>
            <p:cNvCxnSpPr>
              <a:cxnSpLocks noChangeShapeType="1"/>
              <a:stCxn id="109590" idx="4"/>
              <a:endCxn id="109597" idx="0"/>
            </p:cNvCxnSpPr>
            <p:nvPr/>
          </p:nvCxnSpPr>
          <p:spPr bwMode="auto">
            <a:xfrm flipH="1">
              <a:off x="3336" y="2904"/>
              <a:ext cx="336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613" name="AutoShape 35"/>
            <p:cNvCxnSpPr>
              <a:cxnSpLocks noChangeShapeType="1"/>
              <a:stCxn id="109590" idx="4"/>
              <a:endCxn id="109598" idx="0"/>
            </p:cNvCxnSpPr>
            <p:nvPr/>
          </p:nvCxnSpPr>
          <p:spPr bwMode="auto">
            <a:xfrm>
              <a:off x="3672" y="2904"/>
              <a:ext cx="96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614" name="AutoShape 36"/>
            <p:cNvCxnSpPr>
              <a:cxnSpLocks noChangeShapeType="1"/>
              <a:stCxn id="109590" idx="4"/>
              <a:endCxn id="109599" idx="0"/>
            </p:cNvCxnSpPr>
            <p:nvPr/>
          </p:nvCxnSpPr>
          <p:spPr bwMode="auto">
            <a:xfrm>
              <a:off x="3672" y="2904"/>
              <a:ext cx="432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615" name="AutoShape 37"/>
            <p:cNvCxnSpPr>
              <a:cxnSpLocks noChangeShapeType="1"/>
              <a:stCxn id="109589" idx="4"/>
              <a:endCxn id="109595" idx="0"/>
            </p:cNvCxnSpPr>
            <p:nvPr/>
          </p:nvCxnSpPr>
          <p:spPr bwMode="auto">
            <a:xfrm>
              <a:off x="2856" y="2904"/>
              <a:ext cx="144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9616" name="Rectangle 38"/>
            <p:cNvSpPr>
              <a:spLocks noChangeArrowheads="1"/>
            </p:cNvSpPr>
            <p:nvPr/>
          </p:nvSpPr>
          <p:spPr bwMode="auto">
            <a:xfrm>
              <a:off x="2016" y="3312"/>
              <a:ext cx="240" cy="240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a-IR">
                <a:cs typeface="Times New Roman" pitchFamily="18" charset="0"/>
              </a:endParaRPr>
            </a:p>
          </p:txBody>
        </p:sp>
        <p:sp>
          <p:nvSpPr>
            <p:cNvPr id="109617" name="Rectangle 39"/>
            <p:cNvSpPr>
              <a:spLocks noChangeArrowheads="1"/>
            </p:cNvSpPr>
            <p:nvPr/>
          </p:nvSpPr>
          <p:spPr bwMode="auto">
            <a:xfrm>
              <a:off x="4560" y="2666"/>
              <a:ext cx="240" cy="240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a-IR">
                <a:cs typeface="Times New Roman" pitchFamily="18" charset="0"/>
              </a:endParaRPr>
            </a:p>
          </p:txBody>
        </p:sp>
      </p:grpSp>
      <p:sp>
        <p:nvSpPr>
          <p:cNvPr id="173096" name="Rectangle 40"/>
          <p:cNvSpPr>
            <a:spLocks noChangeArrowheads="1"/>
          </p:cNvSpPr>
          <p:nvPr/>
        </p:nvSpPr>
        <p:spPr bwMode="auto">
          <a:xfrm>
            <a:off x="3568700" y="3263900"/>
            <a:ext cx="6477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73097" name="Rectangle 41"/>
          <p:cNvSpPr>
            <a:spLocks noChangeArrowheads="1"/>
          </p:cNvSpPr>
          <p:nvPr/>
        </p:nvSpPr>
        <p:spPr bwMode="auto">
          <a:xfrm>
            <a:off x="2959101" y="4025901"/>
            <a:ext cx="2682875" cy="803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73098" name="Rectangle 42"/>
          <p:cNvSpPr>
            <a:spLocks noChangeArrowheads="1"/>
          </p:cNvSpPr>
          <p:nvPr/>
        </p:nvSpPr>
        <p:spPr bwMode="auto">
          <a:xfrm>
            <a:off x="5702301" y="4025901"/>
            <a:ext cx="2682875" cy="803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73099" name="Rectangle 43"/>
          <p:cNvSpPr>
            <a:spLocks noChangeArrowheads="1"/>
          </p:cNvSpPr>
          <p:nvPr/>
        </p:nvSpPr>
        <p:spPr bwMode="auto">
          <a:xfrm>
            <a:off x="8521700" y="4025901"/>
            <a:ext cx="1905000" cy="879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73100" name="Rectangle 44"/>
          <p:cNvSpPr>
            <a:spLocks noChangeArrowheads="1"/>
          </p:cNvSpPr>
          <p:nvPr/>
        </p:nvSpPr>
        <p:spPr bwMode="auto">
          <a:xfrm>
            <a:off x="2044701" y="4822826"/>
            <a:ext cx="2341563" cy="1433513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73101" name="Rectangle 45"/>
          <p:cNvSpPr>
            <a:spLocks noChangeArrowheads="1"/>
          </p:cNvSpPr>
          <p:nvPr/>
        </p:nvSpPr>
        <p:spPr bwMode="auto">
          <a:xfrm>
            <a:off x="4711701" y="4829175"/>
            <a:ext cx="930275" cy="1309688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73102" name="Rectangle 46"/>
          <p:cNvSpPr>
            <a:spLocks noChangeArrowheads="1"/>
          </p:cNvSpPr>
          <p:nvPr/>
        </p:nvSpPr>
        <p:spPr bwMode="auto">
          <a:xfrm>
            <a:off x="5749925" y="4833939"/>
            <a:ext cx="965200" cy="130492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73103" name="Rectangle 47"/>
          <p:cNvSpPr>
            <a:spLocks noChangeArrowheads="1"/>
          </p:cNvSpPr>
          <p:nvPr/>
        </p:nvSpPr>
        <p:spPr bwMode="auto">
          <a:xfrm>
            <a:off x="6769101" y="4829176"/>
            <a:ext cx="1717675" cy="140652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09582" name="Line 48"/>
          <p:cNvSpPr>
            <a:spLocks noChangeShapeType="1"/>
          </p:cNvSpPr>
          <p:nvPr/>
        </p:nvSpPr>
        <p:spPr bwMode="auto">
          <a:xfrm>
            <a:off x="2425700" y="5016500"/>
            <a:ext cx="78486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7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3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3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73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96" grpId="0" animBg="1"/>
      <p:bldP spid="173096" grpId="1" animBg="1"/>
      <p:bldP spid="173097" grpId="0" animBg="1"/>
      <p:bldP spid="173097" grpId="1" animBg="1"/>
      <p:bldP spid="173097" grpId="2" animBg="1"/>
      <p:bldP spid="173098" grpId="0" animBg="1"/>
      <p:bldP spid="173098" grpId="1" animBg="1"/>
      <p:bldP spid="173098" grpId="2" animBg="1"/>
      <p:bldP spid="173099" grpId="0" animBg="1"/>
      <p:bldP spid="173099" grpId="1" animBg="1"/>
      <p:bldP spid="173100" grpId="0" animBg="1"/>
      <p:bldP spid="173101" grpId="0" animBg="1"/>
      <p:bldP spid="173102" grpId="0" animBg="1"/>
      <p:bldP spid="17310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1905000" cy="457200"/>
          </a:xfrm>
        </p:spPr>
        <p:txBody>
          <a:bodyPr/>
          <a:lstStyle/>
          <a:p>
            <a:pPr>
              <a:defRPr/>
            </a:pPr>
            <a:fld id="{FA5DD180-9CCD-414E-8875-95D42756FDFD}" type="slidenum">
              <a:rPr lang="fa-IR" sz="1400"/>
              <a:pPr>
                <a:defRPr/>
              </a:pPr>
              <a:t>44</a:t>
            </a:fld>
            <a:endParaRPr lang="en-US" sz="1400"/>
          </a:p>
        </p:txBody>
      </p:sp>
      <p:sp>
        <p:nvSpPr>
          <p:cNvPr id="110595" name="Text Box 2"/>
          <p:cNvSpPr txBox="1">
            <a:spLocks noChangeArrowheads="1"/>
          </p:cNvSpPr>
          <p:nvPr/>
        </p:nvSpPr>
        <p:spPr bwMode="auto">
          <a:xfrm>
            <a:off x="1919289" y="990600"/>
            <a:ext cx="7316787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4400">
                <a:latin typeface="Times New Roman" pitchFamily="18" charset="0"/>
                <a:cs typeface="Homa" pitchFamily="2" charset="-78"/>
              </a:rPr>
              <a:t>حل مسئله با جستجو</a:t>
            </a:r>
            <a:endParaRPr lang="en-US" sz="24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110596" name="Text Box 3"/>
          <p:cNvSpPr txBox="1">
            <a:spLocks noChangeArrowheads="1"/>
          </p:cNvSpPr>
          <p:nvPr/>
        </p:nvSpPr>
        <p:spPr bwMode="auto">
          <a:xfrm>
            <a:off x="1847851" y="1874838"/>
            <a:ext cx="7993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</a:pPr>
            <a:r>
              <a:rPr lang="fa-IR" sz="4400">
                <a:solidFill>
                  <a:schemeClr val="accent2"/>
                </a:solidFill>
                <a:cs typeface="Lotus" pitchFamily="2" charset="-78"/>
              </a:rPr>
              <a:t>جستجوی عميق کننده تکراري</a:t>
            </a:r>
            <a:endParaRPr lang="en-US" sz="4400">
              <a:solidFill>
                <a:schemeClr val="accent2"/>
              </a:solidFill>
              <a:cs typeface="Lotus" pitchFamily="2" charset="-78"/>
            </a:endParaRPr>
          </a:p>
        </p:txBody>
      </p:sp>
      <p:sp>
        <p:nvSpPr>
          <p:cNvPr id="110597" name="Oval 4"/>
          <p:cNvSpPr>
            <a:spLocks noChangeArrowheads="1"/>
          </p:cNvSpPr>
          <p:nvPr/>
        </p:nvSpPr>
        <p:spPr bwMode="auto">
          <a:xfrm>
            <a:off x="6096000" y="2667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110598" name="Oval 5"/>
          <p:cNvSpPr>
            <a:spLocks noChangeArrowheads="1"/>
          </p:cNvSpPr>
          <p:nvPr/>
        </p:nvSpPr>
        <p:spPr bwMode="auto">
          <a:xfrm>
            <a:off x="4114800" y="3429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110599" name="Oval 6"/>
          <p:cNvSpPr>
            <a:spLocks noChangeArrowheads="1"/>
          </p:cNvSpPr>
          <p:nvPr/>
        </p:nvSpPr>
        <p:spPr bwMode="auto">
          <a:xfrm>
            <a:off x="6400800" y="3429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10600" name="Oval 7"/>
          <p:cNvSpPr>
            <a:spLocks noChangeArrowheads="1"/>
          </p:cNvSpPr>
          <p:nvPr/>
        </p:nvSpPr>
        <p:spPr bwMode="auto">
          <a:xfrm>
            <a:off x="8305800" y="3429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110601" name="Oval 8"/>
          <p:cNvSpPr>
            <a:spLocks noChangeArrowheads="1"/>
          </p:cNvSpPr>
          <p:nvPr/>
        </p:nvSpPr>
        <p:spPr bwMode="auto">
          <a:xfrm>
            <a:off x="3429000" y="42291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110602" name="Oval 9"/>
          <p:cNvSpPr>
            <a:spLocks noChangeArrowheads="1"/>
          </p:cNvSpPr>
          <p:nvPr/>
        </p:nvSpPr>
        <p:spPr bwMode="auto">
          <a:xfrm>
            <a:off x="4572000" y="42291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10603" name="Oval 10"/>
          <p:cNvSpPr>
            <a:spLocks noChangeArrowheads="1"/>
          </p:cNvSpPr>
          <p:nvPr/>
        </p:nvSpPr>
        <p:spPr bwMode="auto">
          <a:xfrm>
            <a:off x="5867400" y="42291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110604" name="Oval 11"/>
          <p:cNvSpPr>
            <a:spLocks noChangeArrowheads="1"/>
          </p:cNvSpPr>
          <p:nvPr/>
        </p:nvSpPr>
        <p:spPr bwMode="auto">
          <a:xfrm>
            <a:off x="7162800" y="42291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110605" name="Oval 12"/>
          <p:cNvSpPr>
            <a:spLocks noChangeArrowheads="1"/>
          </p:cNvSpPr>
          <p:nvPr/>
        </p:nvSpPr>
        <p:spPr bwMode="auto">
          <a:xfrm>
            <a:off x="8763000" y="42291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  <p:sp>
        <p:nvSpPr>
          <p:cNvPr id="110606" name="Oval 13"/>
          <p:cNvSpPr>
            <a:spLocks noChangeArrowheads="1"/>
          </p:cNvSpPr>
          <p:nvPr/>
        </p:nvSpPr>
        <p:spPr bwMode="auto">
          <a:xfrm>
            <a:off x="2971800" y="52578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J</a:t>
            </a:r>
          </a:p>
        </p:txBody>
      </p:sp>
      <p:sp>
        <p:nvSpPr>
          <p:cNvPr id="110607" name="Oval 14"/>
          <p:cNvSpPr>
            <a:spLocks noChangeArrowheads="1"/>
          </p:cNvSpPr>
          <p:nvPr/>
        </p:nvSpPr>
        <p:spPr bwMode="auto">
          <a:xfrm>
            <a:off x="3733800" y="52578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110608" name="Oval 15"/>
          <p:cNvSpPr>
            <a:spLocks noChangeArrowheads="1"/>
          </p:cNvSpPr>
          <p:nvPr/>
        </p:nvSpPr>
        <p:spPr bwMode="auto">
          <a:xfrm>
            <a:off x="4724400" y="52578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</a:t>
            </a:r>
          </a:p>
        </p:txBody>
      </p:sp>
      <p:sp>
        <p:nvSpPr>
          <p:cNvPr id="110609" name="Oval 16"/>
          <p:cNvSpPr>
            <a:spLocks noChangeArrowheads="1"/>
          </p:cNvSpPr>
          <p:nvPr/>
        </p:nvSpPr>
        <p:spPr bwMode="auto">
          <a:xfrm>
            <a:off x="6096000" y="52578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110610" name="Oval 17"/>
          <p:cNvSpPr>
            <a:spLocks noChangeArrowheads="1"/>
          </p:cNvSpPr>
          <p:nvPr/>
        </p:nvSpPr>
        <p:spPr bwMode="auto">
          <a:xfrm>
            <a:off x="5562600" y="52578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</a:t>
            </a:r>
          </a:p>
        </p:txBody>
      </p:sp>
      <p:sp>
        <p:nvSpPr>
          <p:cNvPr id="110611" name="Oval 18"/>
          <p:cNvSpPr>
            <a:spLocks noChangeArrowheads="1"/>
          </p:cNvSpPr>
          <p:nvPr/>
        </p:nvSpPr>
        <p:spPr bwMode="auto">
          <a:xfrm>
            <a:off x="6629400" y="52578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</a:t>
            </a:r>
          </a:p>
        </p:txBody>
      </p:sp>
      <p:sp>
        <p:nvSpPr>
          <p:cNvPr id="110612" name="Oval 19"/>
          <p:cNvSpPr>
            <a:spLocks noChangeArrowheads="1"/>
          </p:cNvSpPr>
          <p:nvPr/>
        </p:nvSpPr>
        <p:spPr bwMode="auto">
          <a:xfrm>
            <a:off x="7315200" y="52578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110613" name="Oval 20"/>
          <p:cNvSpPr>
            <a:spLocks noChangeArrowheads="1"/>
          </p:cNvSpPr>
          <p:nvPr/>
        </p:nvSpPr>
        <p:spPr bwMode="auto">
          <a:xfrm>
            <a:off x="7848600" y="52578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</a:t>
            </a:r>
          </a:p>
        </p:txBody>
      </p:sp>
      <p:cxnSp>
        <p:nvCxnSpPr>
          <p:cNvPr id="110614" name="AutoShape 21"/>
          <p:cNvCxnSpPr>
            <a:cxnSpLocks noChangeShapeType="1"/>
            <a:stCxn id="110597" idx="4"/>
            <a:endCxn id="110598" idx="0"/>
          </p:cNvCxnSpPr>
          <p:nvPr/>
        </p:nvCxnSpPr>
        <p:spPr bwMode="auto">
          <a:xfrm flipH="1">
            <a:off x="4305300" y="3048000"/>
            <a:ext cx="19812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615" name="AutoShape 22"/>
          <p:cNvCxnSpPr>
            <a:cxnSpLocks noChangeShapeType="1"/>
            <a:stCxn id="110597" idx="4"/>
            <a:endCxn id="110599" idx="0"/>
          </p:cNvCxnSpPr>
          <p:nvPr/>
        </p:nvCxnSpPr>
        <p:spPr bwMode="auto">
          <a:xfrm>
            <a:off x="6286500" y="3048000"/>
            <a:ext cx="304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616" name="AutoShape 23"/>
          <p:cNvCxnSpPr>
            <a:cxnSpLocks noChangeShapeType="1"/>
            <a:stCxn id="110597" idx="4"/>
            <a:endCxn id="110600" idx="0"/>
          </p:cNvCxnSpPr>
          <p:nvPr/>
        </p:nvCxnSpPr>
        <p:spPr bwMode="auto">
          <a:xfrm>
            <a:off x="6286500" y="3048000"/>
            <a:ext cx="2209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617" name="AutoShape 24"/>
          <p:cNvCxnSpPr>
            <a:cxnSpLocks noChangeShapeType="1"/>
            <a:stCxn id="110598" idx="4"/>
            <a:endCxn id="110601" idx="0"/>
          </p:cNvCxnSpPr>
          <p:nvPr/>
        </p:nvCxnSpPr>
        <p:spPr bwMode="auto">
          <a:xfrm flipH="1">
            <a:off x="3619500" y="3810000"/>
            <a:ext cx="685800" cy="419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618" name="AutoShape 25"/>
          <p:cNvCxnSpPr>
            <a:cxnSpLocks noChangeShapeType="1"/>
            <a:stCxn id="110598" idx="4"/>
            <a:endCxn id="110602" idx="0"/>
          </p:cNvCxnSpPr>
          <p:nvPr/>
        </p:nvCxnSpPr>
        <p:spPr bwMode="auto">
          <a:xfrm>
            <a:off x="4305300" y="3810000"/>
            <a:ext cx="457200" cy="419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619" name="AutoShape 26"/>
          <p:cNvCxnSpPr>
            <a:cxnSpLocks noChangeShapeType="1"/>
            <a:stCxn id="110599" idx="4"/>
            <a:endCxn id="110603" idx="0"/>
          </p:cNvCxnSpPr>
          <p:nvPr/>
        </p:nvCxnSpPr>
        <p:spPr bwMode="auto">
          <a:xfrm flipH="1">
            <a:off x="6057900" y="3810000"/>
            <a:ext cx="533400" cy="419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620" name="AutoShape 27"/>
          <p:cNvCxnSpPr>
            <a:cxnSpLocks noChangeShapeType="1"/>
            <a:stCxn id="110599" idx="4"/>
            <a:endCxn id="110604" idx="0"/>
          </p:cNvCxnSpPr>
          <p:nvPr/>
        </p:nvCxnSpPr>
        <p:spPr bwMode="auto">
          <a:xfrm>
            <a:off x="6591300" y="3810000"/>
            <a:ext cx="762000" cy="419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621" name="AutoShape 28"/>
          <p:cNvCxnSpPr>
            <a:cxnSpLocks noChangeShapeType="1"/>
            <a:stCxn id="110600" idx="4"/>
            <a:endCxn id="110605" idx="0"/>
          </p:cNvCxnSpPr>
          <p:nvPr/>
        </p:nvCxnSpPr>
        <p:spPr bwMode="auto">
          <a:xfrm>
            <a:off x="8496300" y="3810000"/>
            <a:ext cx="457200" cy="419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622" name="AutoShape 29"/>
          <p:cNvCxnSpPr>
            <a:cxnSpLocks noChangeShapeType="1"/>
            <a:stCxn id="110601" idx="4"/>
            <a:endCxn id="110606" idx="0"/>
          </p:cNvCxnSpPr>
          <p:nvPr/>
        </p:nvCxnSpPr>
        <p:spPr bwMode="auto">
          <a:xfrm flipH="1">
            <a:off x="3162300" y="4610100"/>
            <a:ext cx="457200" cy="647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623" name="AutoShape 30"/>
          <p:cNvCxnSpPr>
            <a:cxnSpLocks noChangeShapeType="1"/>
            <a:stCxn id="110601" idx="4"/>
            <a:endCxn id="110607" idx="0"/>
          </p:cNvCxnSpPr>
          <p:nvPr/>
        </p:nvCxnSpPr>
        <p:spPr bwMode="auto">
          <a:xfrm>
            <a:off x="3619500" y="4610100"/>
            <a:ext cx="304800" cy="647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624" name="AutoShape 31"/>
          <p:cNvCxnSpPr>
            <a:cxnSpLocks noChangeShapeType="1"/>
            <a:stCxn id="110602" idx="4"/>
            <a:endCxn id="110608" idx="0"/>
          </p:cNvCxnSpPr>
          <p:nvPr/>
        </p:nvCxnSpPr>
        <p:spPr bwMode="auto">
          <a:xfrm>
            <a:off x="4762500" y="4610100"/>
            <a:ext cx="152400" cy="647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625" name="AutoShape 32"/>
          <p:cNvCxnSpPr>
            <a:cxnSpLocks noChangeShapeType="1"/>
            <a:stCxn id="110603" idx="4"/>
            <a:endCxn id="110610" idx="0"/>
          </p:cNvCxnSpPr>
          <p:nvPr/>
        </p:nvCxnSpPr>
        <p:spPr bwMode="auto">
          <a:xfrm flipH="1">
            <a:off x="5753100" y="4610100"/>
            <a:ext cx="304800" cy="647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626" name="AutoShape 33"/>
          <p:cNvCxnSpPr>
            <a:cxnSpLocks noChangeShapeType="1"/>
            <a:stCxn id="110604" idx="4"/>
            <a:endCxn id="110611" idx="0"/>
          </p:cNvCxnSpPr>
          <p:nvPr/>
        </p:nvCxnSpPr>
        <p:spPr bwMode="auto">
          <a:xfrm flipH="1">
            <a:off x="6819900" y="4610100"/>
            <a:ext cx="533400" cy="647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627" name="AutoShape 34"/>
          <p:cNvCxnSpPr>
            <a:cxnSpLocks noChangeShapeType="1"/>
            <a:stCxn id="110604" idx="4"/>
            <a:endCxn id="110612" idx="0"/>
          </p:cNvCxnSpPr>
          <p:nvPr/>
        </p:nvCxnSpPr>
        <p:spPr bwMode="auto">
          <a:xfrm>
            <a:off x="7353300" y="4610100"/>
            <a:ext cx="152400" cy="647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628" name="AutoShape 35"/>
          <p:cNvCxnSpPr>
            <a:cxnSpLocks noChangeShapeType="1"/>
            <a:stCxn id="110604" idx="4"/>
            <a:endCxn id="110613" idx="0"/>
          </p:cNvCxnSpPr>
          <p:nvPr/>
        </p:nvCxnSpPr>
        <p:spPr bwMode="auto">
          <a:xfrm>
            <a:off x="7353300" y="4610100"/>
            <a:ext cx="685800" cy="647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629" name="AutoShape 36"/>
          <p:cNvCxnSpPr>
            <a:cxnSpLocks noChangeShapeType="1"/>
            <a:stCxn id="110603" idx="4"/>
            <a:endCxn id="110609" idx="0"/>
          </p:cNvCxnSpPr>
          <p:nvPr/>
        </p:nvCxnSpPr>
        <p:spPr bwMode="auto">
          <a:xfrm>
            <a:off x="6057900" y="4610100"/>
            <a:ext cx="228600" cy="647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0630" name="Rectangle 37"/>
          <p:cNvSpPr>
            <a:spLocks noChangeArrowheads="1"/>
          </p:cNvSpPr>
          <p:nvPr/>
        </p:nvSpPr>
        <p:spPr bwMode="auto">
          <a:xfrm>
            <a:off x="4724400" y="5257800"/>
            <a:ext cx="381000" cy="3810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10631" name="Oval 38"/>
          <p:cNvSpPr>
            <a:spLocks noChangeArrowheads="1"/>
          </p:cNvSpPr>
          <p:nvPr/>
        </p:nvSpPr>
        <p:spPr bwMode="auto">
          <a:xfrm>
            <a:off x="8991600" y="5254625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110632" name="Oval 39"/>
          <p:cNvSpPr>
            <a:spLocks noChangeArrowheads="1"/>
          </p:cNvSpPr>
          <p:nvPr/>
        </p:nvSpPr>
        <p:spPr bwMode="auto">
          <a:xfrm>
            <a:off x="8458200" y="5254625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cxnSp>
        <p:nvCxnSpPr>
          <p:cNvPr id="110633" name="AutoShape 40"/>
          <p:cNvCxnSpPr>
            <a:cxnSpLocks noChangeShapeType="1"/>
            <a:stCxn id="110605" idx="4"/>
            <a:endCxn id="110632" idx="0"/>
          </p:cNvCxnSpPr>
          <p:nvPr/>
        </p:nvCxnSpPr>
        <p:spPr bwMode="auto">
          <a:xfrm flipH="1">
            <a:off x="8648700" y="4610101"/>
            <a:ext cx="304800" cy="644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634" name="AutoShape 41"/>
          <p:cNvCxnSpPr>
            <a:cxnSpLocks noChangeShapeType="1"/>
            <a:stCxn id="110605" idx="4"/>
            <a:endCxn id="110631" idx="0"/>
          </p:cNvCxnSpPr>
          <p:nvPr/>
        </p:nvCxnSpPr>
        <p:spPr bwMode="auto">
          <a:xfrm>
            <a:off x="8953500" y="4610101"/>
            <a:ext cx="228600" cy="644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635" name="AutoShape 42"/>
          <p:cNvCxnSpPr>
            <a:cxnSpLocks noChangeShapeType="1"/>
            <a:stCxn id="110606" idx="4"/>
          </p:cNvCxnSpPr>
          <p:nvPr/>
        </p:nvCxnSpPr>
        <p:spPr bwMode="auto">
          <a:xfrm flipH="1">
            <a:off x="2895600" y="5638800"/>
            <a:ext cx="2667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636" name="AutoShape 43"/>
          <p:cNvCxnSpPr>
            <a:cxnSpLocks noChangeShapeType="1"/>
            <a:stCxn id="110606" idx="4"/>
          </p:cNvCxnSpPr>
          <p:nvPr/>
        </p:nvCxnSpPr>
        <p:spPr bwMode="auto">
          <a:xfrm>
            <a:off x="3162300" y="5638800"/>
            <a:ext cx="1905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637" name="AutoShape 44"/>
          <p:cNvCxnSpPr>
            <a:cxnSpLocks noChangeShapeType="1"/>
            <a:stCxn id="110607" idx="4"/>
          </p:cNvCxnSpPr>
          <p:nvPr/>
        </p:nvCxnSpPr>
        <p:spPr bwMode="auto">
          <a:xfrm>
            <a:off x="3924300" y="5638800"/>
            <a:ext cx="1143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638" name="AutoShape 45"/>
          <p:cNvCxnSpPr>
            <a:cxnSpLocks noChangeShapeType="1"/>
            <a:stCxn id="110610" idx="4"/>
          </p:cNvCxnSpPr>
          <p:nvPr/>
        </p:nvCxnSpPr>
        <p:spPr bwMode="auto">
          <a:xfrm flipH="1">
            <a:off x="5105400" y="5638800"/>
            <a:ext cx="6477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639" name="AutoShape 46"/>
          <p:cNvCxnSpPr>
            <a:cxnSpLocks noChangeShapeType="1"/>
            <a:stCxn id="110610" idx="4"/>
          </p:cNvCxnSpPr>
          <p:nvPr/>
        </p:nvCxnSpPr>
        <p:spPr bwMode="auto">
          <a:xfrm flipH="1">
            <a:off x="5562600" y="5638800"/>
            <a:ext cx="1905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640" name="AutoShape 47"/>
          <p:cNvCxnSpPr>
            <a:cxnSpLocks noChangeShapeType="1"/>
            <a:stCxn id="110610" idx="4"/>
          </p:cNvCxnSpPr>
          <p:nvPr/>
        </p:nvCxnSpPr>
        <p:spPr bwMode="auto">
          <a:xfrm>
            <a:off x="5753100" y="5638800"/>
            <a:ext cx="1143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641" name="AutoShape 48"/>
          <p:cNvCxnSpPr>
            <a:cxnSpLocks noChangeShapeType="1"/>
            <a:stCxn id="110609" idx="4"/>
          </p:cNvCxnSpPr>
          <p:nvPr/>
        </p:nvCxnSpPr>
        <p:spPr bwMode="auto">
          <a:xfrm>
            <a:off x="6286500" y="5638800"/>
            <a:ext cx="381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642" name="AutoShape 49"/>
          <p:cNvCxnSpPr>
            <a:cxnSpLocks noChangeShapeType="1"/>
            <a:stCxn id="110611" idx="4"/>
          </p:cNvCxnSpPr>
          <p:nvPr/>
        </p:nvCxnSpPr>
        <p:spPr bwMode="auto">
          <a:xfrm flipH="1">
            <a:off x="6705600" y="5638800"/>
            <a:ext cx="1143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643" name="AutoShape 50"/>
          <p:cNvCxnSpPr>
            <a:cxnSpLocks noChangeShapeType="1"/>
            <a:stCxn id="110611" idx="4"/>
          </p:cNvCxnSpPr>
          <p:nvPr/>
        </p:nvCxnSpPr>
        <p:spPr bwMode="auto">
          <a:xfrm>
            <a:off x="6819900" y="5638800"/>
            <a:ext cx="1905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644" name="AutoShape 51"/>
          <p:cNvCxnSpPr>
            <a:cxnSpLocks noChangeShapeType="1"/>
            <a:stCxn id="110612" idx="4"/>
          </p:cNvCxnSpPr>
          <p:nvPr/>
        </p:nvCxnSpPr>
        <p:spPr bwMode="auto">
          <a:xfrm flipH="1">
            <a:off x="7467600" y="5638800"/>
            <a:ext cx="381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645" name="AutoShape 52"/>
          <p:cNvCxnSpPr>
            <a:cxnSpLocks noChangeShapeType="1"/>
            <a:stCxn id="110613" idx="4"/>
          </p:cNvCxnSpPr>
          <p:nvPr/>
        </p:nvCxnSpPr>
        <p:spPr bwMode="auto">
          <a:xfrm flipH="1">
            <a:off x="7772400" y="5638800"/>
            <a:ext cx="2667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646" name="AutoShape 53"/>
          <p:cNvCxnSpPr>
            <a:cxnSpLocks noChangeShapeType="1"/>
            <a:stCxn id="110613" idx="4"/>
          </p:cNvCxnSpPr>
          <p:nvPr/>
        </p:nvCxnSpPr>
        <p:spPr bwMode="auto">
          <a:xfrm>
            <a:off x="8039100" y="5638800"/>
            <a:ext cx="3429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647" name="AutoShape 54"/>
          <p:cNvCxnSpPr>
            <a:cxnSpLocks noChangeShapeType="1"/>
            <a:stCxn id="110632" idx="4"/>
          </p:cNvCxnSpPr>
          <p:nvPr/>
        </p:nvCxnSpPr>
        <p:spPr bwMode="auto">
          <a:xfrm flipH="1">
            <a:off x="8610600" y="5635626"/>
            <a:ext cx="38100" cy="612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648" name="AutoShape 55"/>
          <p:cNvCxnSpPr>
            <a:cxnSpLocks noChangeShapeType="1"/>
            <a:stCxn id="110631" idx="4"/>
          </p:cNvCxnSpPr>
          <p:nvPr/>
        </p:nvCxnSpPr>
        <p:spPr bwMode="auto">
          <a:xfrm flipH="1">
            <a:off x="9144000" y="5635626"/>
            <a:ext cx="38100" cy="612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649" name="AutoShape 56"/>
          <p:cNvCxnSpPr>
            <a:cxnSpLocks noChangeShapeType="1"/>
            <a:stCxn id="110631" idx="4"/>
          </p:cNvCxnSpPr>
          <p:nvPr/>
        </p:nvCxnSpPr>
        <p:spPr bwMode="auto">
          <a:xfrm>
            <a:off x="9182100" y="5635626"/>
            <a:ext cx="495300" cy="688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37" name="Rectangle 57"/>
          <p:cNvSpPr>
            <a:spLocks noChangeArrowheads="1"/>
          </p:cNvSpPr>
          <p:nvPr/>
        </p:nvSpPr>
        <p:spPr bwMode="auto">
          <a:xfrm>
            <a:off x="3352800" y="3048000"/>
            <a:ext cx="6477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74138" name="Rectangle 58"/>
          <p:cNvSpPr>
            <a:spLocks noChangeArrowheads="1"/>
          </p:cNvSpPr>
          <p:nvPr/>
        </p:nvSpPr>
        <p:spPr bwMode="auto">
          <a:xfrm>
            <a:off x="2743201" y="3810001"/>
            <a:ext cx="2682875" cy="803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74139" name="Rectangle 59"/>
          <p:cNvSpPr>
            <a:spLocks noChangeArrowheads="1"/>
          </p:cNvSpPr>
          <p:nvPr/>
        </p:nvSpPr>
        <p:spPr bwMode="auto">
          <a:xfrm>
            <a:off x="5486401" y="3810001"/>
            <a:ext cx="2682875" cy="803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74140" name="Rectangle 60"/>
          <p:cNvSpPr>
            <a:spLocks noChangeArrowheads="1"/>
          </p:cNvSpPr>
          <p:nvPr/>
        </p:nvSpPr>
        <p:spPr bwMode="auto">
          <a:xfrm>
            <a:off x="8305800" y="3810001"/>
            <a:ext cx="1905000" cy="879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74141" name="Rectangle 61"/>
          <p:cNvSpPr>
            <a:spLocks noChangeArrowheads="1"/>
          </p:cNvSpPr>
          <p:nvPr/>
        </p:nvSpPr>
        <p:spPr bwMode="auto">
          <a:xfrm>
            <a:off x="1828801" y="4606926"/>
            <a:ext cx="2341563" cy="1052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74142" name="Rectangle 62"/>
          <p:cNvSpPr>
            <a:spLocks noChangeArrowheads="1"/>
          </p:cNvSpPr>
          <p:nvPr/>
        </p:nvSpPr>
        <p:spPr bwMode="auto">
          <a:xfrm>
            <a:off x="4495801" y="4613275"/>
            <a:ext cx="930275" cy="1055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74143" name="Rectangle 63"/>
          <p:cNvSpPr>
            <a:spLocks noChangeArrowheads="1"/>
          </p:cNvSpPr>
          <p:nvPr/>
        </p:nvSpPr>
        <p:spPr bwMode="auto">
          <a:xfrm>
            <a:off x="5534025" y="4618038"/>
            <a:ext cx="965200" cy="1071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74144" name="Rectangle 64"/>
          <p:cNvSpPr>
            <a:spLocks noChangeArrowheads="1"/>
          </p:cNvSpPr>
          <p:nvPr/>
        </p:nvSpPr>
        <p:spPr bwMode="auto">
          <a:xfrm>
            <a:off x="6553201" y="4613275"/>
            <a:ext cx="1717675" cy="1055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74145" name="Rectangle 65"/>
          <p:cNvSpPr>
            <a:spLocks noChangeArrowheads="1"/>
          </p:cNvSpPr>
          <p:nvPr/>
        </p:nvSpPr>
        <p:spPr bwMode="auto">
          <a:xfrm>
            <a:off x="8229601" y="4613275"/>
            <a:ext cx="1717675" cy="1055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74146" name="Rectangle 66"/>
          <p:cNvSpPr>
            <a:spLocks noChangeArrowheads="1"/>
          </p:cNvSpPr>
          <p:nvPr/>
        </p:nvSpPr>
        <p:spPr bwMode="auto">
          <a:xfrm>
            <a:off x="2819400" y="5638800"/>
            <a:ext cx="6858000" cy="7620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10660" name="Line 67"/>
          <p:cNvSpPr>
            <a:spLocks noChangeShapeType="1"/>
          </p:cNvSpPr>
          <p:nvPr/>
        </p:nvSpPr>
        <p:spPr bwMode="auto">
          <a:xfrm>
            <a:off x="2209800" y="5867400"/>
            <a:ext cx="78486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74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74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74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74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74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74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74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74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74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7" grpId="0" animBg="1"/>
      <p:bldP spid="174137" grpId="1" animBg="1"/>
      <p:bldP spid="174138" grpId="0" animBg="1"/>
      <p:bldP spid="174138" grpId="1" animBg="1"/>
      <p:bldP spid="174138" grpId="2" animBg="1"/>
      <p:bldP spid="174139" grpId="0" animBg="1"/>
      <p:bldP spid="174139" grpId="1" animBg="1"/>
      <p:bldP spid="174139" grpId="2" animBg="1"/>
      <p:bldP spid="174140" grpId="0" animBg="1"/>
      <p:bldP spid="174140" grpId="1" animBg="1"/>
      <p:bldP spid="174141" grpId="0" animBg="1"/>
      <p:bldP spid="174141" grpId="1" animBg="1"/>
      <p:bldP spid="174141" grpId="2" animBg="1"/>
      <p:bldP spid="174142" grpId="0" animBg="1"/>
      <p:bldP spid="174142" grpId="1" animBg="1"/>
      <p:bldP spid="174142" grpId="2" animBg="1"/>
      <p:bldP spid="174143" grpId="0" animBg="1"/>
      <p:bldP spid="174143" grpId="1" animBg="1"/>
      <p:bldP spid="174143" grpId="2" animBg="1"/>
      <p:bldP spid="174144" grpId="0" animBg="1"/>
      <p:bldP spid="174144" grpId="1" animBg="1"/>
      <p:bldP spid="174144" grpId="2" animBg="1"/>
      <p:bldP spid="174145" grpId="0" animBg="1"/>
      <p:bldP spid="174145" grpId="1" animBg="1"/>
      <p:bldP spid="17414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1905000" cy="457200"/>
          </a:xfrm>
        </p:spPr>
        <p:txBody>
          <a:bodyPr/>
          <a:lstStyle/>
          <a:p>
            <a:pPr>
              <a:defRPr/>
            </a:pPr>
            <a:fld id="{89CABAF1-F248-4EB1-A995-F61E6B849BC7}" type="slidenum">
              <a:rPr lang="fa-IR" sz="1400"/>
              <a:pPr>
                <a:defRPr/>
              </a:pPr>
              <a:t>45</a:t>
            </a:fld>
            <a:endParaRPr lang="en-US" sz="1400"/>
          </a:p>
        </p:txBody>
      </p:sp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1919289" y="990600"/>
            <a:ext cx="7316787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4400">
                <a:latin typeface="Times New Roman" pitchFamily="18" charset="0"/>
                <a:cs typeface="Homa" pitchFamily="2" charset="-78"/>
              </a:rPr>
              <a:t>حل مسئله با جستجو</a:t>
            </a:r>
            <a:endParaRPr lang="en-US" sz="24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2692979" y="1793081"/>
            <a:ext cx="7993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</a:pPr>
            <a:r>
              <a:rPr lang="fa-IR" sz="4400" dirty="0">
                <a:solidFill>
                  <a:schemeClr val="accent2"/>
                </a:solidFill>
                <a:cs typeface="Lotus" pitchFamily="2" charset="-78"/>
              </a:rPr>
              <a:t>جستجوی عميق کننده تکراري</a:t>
            </a:r>
            <a:endParaRPr lang="en-US" sz="4400" dirty="0">
              <a:solidFill>
                <a:schemeClr val="accent2"/>
              </a:solidFill>
              <a:cs typeface="Lotus" pitchFamily="2" charset="-78"/>
            </a:endParaRP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2208213" y="2595563"/>
            <a:ext cx="7632700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0" hangingPunct="0"/>
            <a:r>
              <a:rPr lang="ar-SA" sz="3600" dirty="0">
                <a:solidFill>
                  <a:schemeClr val="accent2"/>
                </a:solidFill>
                <a:cs typeface="Homa" pitchFamily="2" charset="-78"/>
              </a:rPr>
              <a:t>کامل بودن:</a:t>
            </a:r>
            <a:r>
              <a:rPr lang="ar-SA" sz="3200" dirty="0">
                <a:solidFill>
                  <a:schemeClr val="accent2"/>
                </a:solidFill>
                <a:cs typeface="Homa" pitchFamily="2" charset="-78"/>
              </a:rPr>
              <a:t> </a:t>
            </a:r>
            <a:r>
              <a:rPr lang="fa-IR" sz="3200" dirty="0">
                <a:solidFill>
                  <a:srgbClr val="CC3300"/>
                </a:solidFill>
                <a:cs typeface="Homa" pitchFamily="2" charset="-78"/>
              </a:rPr>
              <a:t>بله</a:t>
            </a:r>
            <a:endParaRPr lang="en-US" sz="3200" dirty="0">
              <a:solidFill>
                <a:srgbClr val="CC3300"/>
              </a:solidFill>
              <a:cs typeface="Homa" pitchFamily="2" charset="-78"/>
            </a:endParaRPr>
          </a:p>
          <a:p>
            <a:pPr algn="r" rtl="1" eaLnBrk="0" hangingPunct="0"/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	در صورتی که فاکتور انشعاب محدود باشد</a:t>
            </a:r>
            <a:endParaRPr lang="el-GR" sz="2400" dirty="0">
              <a:solidFill>
                <a:srgbClr val="CC3300"/>
              </a:solidFill>
              <a:cs typeface="Homa" pitchFamily="2" charset="-78"/>
            </a:endParaRPr>
          </a:p>
          <a:p>
            <a:pPr algn="r" rtl="1" eaLnBrk="0" hangingPunct="0"/>
            <a:r>
              <a:rPr lang="ar-SA" sz="3600" dirty="0">
                <a:solidFill>
                  <a:schemeClr val="accent2"/>
                </a:solidFill>
                <a:cs typeface="Homa" pitchFamily="2" charset="-78"/>
              </a:rPr>
              <a:t>بهينگی:</a:t>
            </a:r>
            <a:r>
              <a:rPr lang="ar-SA" sz="3200" dirty="0">
                <a:solidFill>
                  <a:schemeClr val="accent2"/>
                </a:solidFill>
                <a:cs typeface="Homa" pitchFamily="2" charset="-78"/>
              </a:rPr>
              <a:t> </a:t>
            </a:r>
            <a:r>
              <a:rPr lang="fa-IR" sz="3200" dirty="0">
                <a:solidFill>
                  <a:srgbClr val="CC3300"/>
                </a:solidFill>
                <a:cs typeface="Homa" pitchFamily="2" charset="-78"/>
              </a:rPr>
              <a:t>بله</a:t>
            </a:r>
            <a:r>
              <a:rPr lang="ar-SA" sz="4000" dirty="0">
                <a:solidFill>
                  <a:schemeClr val="accent2"/>
                </a:solidFill>
                <a:cs typeface="Homa" pitchFamily="2" charset="-78"/>
              </a:rPr>
              <a:t> </a:t>
            </a:r>
            <a:endParaRPr lang="ar-SA" sz="3200" dirty="0">
              <a:solidFill>
                <a:srgbClr val="CC3300"/>
              </a:solidFill>
              <a:cs typeface="Homa" pitchFamily="2" charset="-78"/>
            </a:endParaRPr>
          </a:p>
          <a:p>
            <a:pPr algn="r" rtl="1" eaLnBrk="0" hangingPunct="0"/>
            <a:r>
              <a:rPr lang="ar-SA" sz="2400" dirty="0">
                <a:solidFill>
                  <a:srgbClr val="CC3300"/>
                </a:solidFill>
                <a:cs typeface="Homa" pitchFamily="2" charset="-78"/>
              </a:rPr>
              <a:t>	 </a:t>
            </a: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وقتی که هزينه مسير، تابعی غير نزولی از عمق گره باشد</a:t>
            </a:r>
          </a:p>
          <a:p>
            <a:pPr algn="r" rtl="1" eaLnBrk="0" hangingPunct="0">
              <a:spcBef>
                <a:spcPct val="35000"/>
              </a:spcBef>
            </a:pPr>
            <a:r>
              <a:rPr lang="ar-SA" sz="3600" dirty="0">
                <a:solidFill>
                  <a:schemeClr val="accent2"/>
                </a:solidFill>
                <a:cs typeface="Homa" pitchFamily="2" charset="-78"/>
              </a:rPr>
              <a:t>پيچيدگي زماني:</a:t>
            </a:r>
            <a:endParaRPr lang="ar-SA" sz="2000" dirty="0">
              <a:solidFill>
                <a:srgbClr val="CC3300"/>
              </a:solidFill>
              <a:cs typeface="Times New Roman" pitchFamily="18" charset="0"/>
            </a:endParaRPr>
          </a:p>
          <a:p>
            <a:pPr algn="r" rtl="1" eaLnBrk="0" hangingPunct="0">
              <a:spcBef>
                <a:spcPct val="35000"/>
              </a:spcBef>
            </a:pPr>
            <a:r>
              <a:rPr lang="ar-SA" sz="3600" dirty="0">
                <a:solidFill>
                  <a:schemeClr val="accent2"/>
                </a:solidFill>
                <a:cs typeface="Homa" pitchFamily="2" charset="-78"/>
              </a:rPr>
              <a:t>پيچيدگی فضا:</a:t>
            </a:r>
            <a:endParaRPr lang="ar-SA" sz="2000" dirty="0">
              <a:solidFill>
                <a:srgbClr val="CC3300"/>
              </a:solidFill>
              <a:cs typeface="Times New Roman" pitchFamily="18" charset="0"/>
            </a:endParaRPr>
          </a:p>
          <a:p>
            <a:pPr eaLnBrk="0" hangingPunct="0"/>
            <a:endParaRPr lang="en-US" dirty="0">
              <a:cs typeface="Times New Roman" pitchFamily="18" charset="0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4741863" y="4508501"/>
          <a:ext cx="15160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480" imgH="228600" progId="Equation.3">
                  <p:embed/>
                </p:oleObj>
              </mc:Choice>
              <mc:Fallback>
                <p:oleObj name="Equation" r:id="rId2" imgW="393480" imgH="228600" progId="Equation.3">
                  <p:embed/>
                  <p:pic>
                    <p:nvPicPr>
                      <p:cNvPr id="61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4508501"/>
                        <a:ext cx="1516062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4794250" y="5368925"/>
          <a:ext cx="1447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6080" imgH="203040" progId="Equation.3">
                  <p:embed/>
                </p:oleObj>
              </mc:Choice>
              <mc:Fallback>
                <p:oleObj name="Equation" r:id="rId4" imgW="406080" imgH="203040" progId="Equation.3">
                  <p:embed/>
                  <p:pic>
                    <p:nvPicPr>
                      <p:cNvPr id="61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0" y="5368925"/>
                        <a:ext cx="14478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8595EA-1211-487E-86BF-0288DE37F24F}"/>
                  </a:ext>
                </a:extLst>
              </p14:cNvPr>
              <p14:cNvContentPartPr/>
              <p14:nvPr/>
            </p14:nvContentPartPr>
            <p14:xfrm>
              <a:off x="3417644" y="5318695"/>
              <a:ext cx="909000" cy="543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8595EA-1211-487E-86BF-0288DE37F2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9644" y="5300695"/>
                <a:ext cx="944640" cy="578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1905000" cy="457200"/>
          </a:xfrm>
        </p:spPr>
        <p:txBody>
          <a:bodyPr/>
          <a:lstStyle/>
          <a:p>
            <a:pPr>
              <a:defRPr/>
            </a:pPr>
            <a:fld id="{0FAD5953-5B88-42D6-9705-1882714D8AAB}" type="slidenum">
              <a:rPr lang="fa-IR" sz="1400"/>
              <a:pPr>
                <a:defRPr/>
              </a:pPr>
              <a:t>46</a:t>
            </a:fld>
            <a:endParaRPr lang="en-US" sz="1400"/>
          </a:p>
        </p:txBody>
      </p:sp>
      <p:sp>
        <p:nvSpPr>
          <p:cNvPr id="112643" name="Text Box 2"/>
          <p:cNvSpPr txBox="1">
            <a:spLocks noChangeArrowheads="1"/>
          </p:cNvSpPr>
          <p:nvPr/>
        </p:nvSpPr>
        <p:spPr bwMode="auto">
          <a:xfrm>
            <a:off x="1919289" y="990600"/>
            <a:ext cx="7316787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4400">
                <a:latin typeface="Times New Roman" pitchFamily="18" charset="0"/>
                <a:cs typeface="Homa" pitchFamily="2" charset="-78"/>
              </a:rPr>
              <a:t>حل مسئله با جستجو</a:t>
            </a:r>
            <a:endParaRPr lang="en-US" sz="24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112644" name="Text Box 3"/>
          <p:cNvSpPr txBox="1">
            <a:spLocks noChangeArrowheads="1"/>
          </p:cNvSpPr>
          <p:nvPr/>
        </p:nvSpPr>
        <p:spPr bwMode="auto">
          <a:xfrm>
            <a:off x="1847851" y="1874838"/>
            <a:ext cx="7993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</a:pPr>
            <a:r>
              <a:rPr lang="fa-IR" sz="4400">
                <a:solidFill>
                  <a:schemeClr val="accent2"/>
                </a:solidFill>
                <a:cs typeface="Lotus" pitchFamily="2" charset="-78"/>
              </a:rPr>
              <a:t>جستجوی دو طرفه</a:t>
            </a:r>
            <a:endParaRPr lang="en-US" sz="4400">
              <a:solidFill>
                <a:schemeClr val="accent2"/>
              </a:solidFill>
              <a:cs typeface="Lotus" pitchFamily="2" charset="-78"/>
            </a:endParaRPr>
          </a:p>
        </p:txBody>
      </p:sp>
      <p:pic>
        <p:nvPicPr>
          <p:cNvPr id="112645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759076" y="3519489"/>
            <a:ext cx="6505575" cy="3106737"/>
          </a:xfrm>
          <a:noFill/>
        </p:spPr>
      </p:pic>
      <p:sp>
        <p:nvSpPr>
          <p:cNvPr id="112646" name="Text Box 5"/>
          <p:cNvSpPr txBox="1">
            <a:spLocks noChangeArrowheads="1"/>
          </p:cNvSpPr>
          <p:nvPr/>
        </p:nvSpPr>
        <p:spPr bwMode="auto">
          <a:xfrm>
            <a:off x="1919288" y="2565401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انجام دو جست و جوی همزمان، يکي از حالت اوليه به هدف و ديگری از هدف به حالت اوليه تا زمانی که دو جست و جو به هم برسند</a:t>
            </a:r>
            <a:endParaRPr lang="en-US" sz="2400">
              <a:solidFill>
                <a:srgbClr val="CC3300"/>
              </a:solidFill>
              <a:cs typeface="Homa" pitchFamily="2" charset="-7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190513A-BC68-4C8C-99B5-42C04A3BD9E6}"/>
                  </a:ext>
                </a:extLst>
              </p14:cNvPr>
              <p14:cNvContentPartPr/>
              <p14:nvPr/>
            </p14:nvContentPartPr>
            <p14:xfrm>
              <a:off x="4312244" y="4880935"/>
              <a:ext cx="392760" cy="383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190513A-BC68-4C8C-99B5-42C04A3BD9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67244" y="4790935"/>
                <a:ext cx="482400" cy="5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BE7DA7-8933-4BB6-B9BF-6645FCCA6BD0}"/>
                  </a:ext>
                </a:extLst>
              </p14:cNvPr>
              <p14:cNvContentPartPr/>
              <p14:nvPr/>
            </p14:nvContentPartPr>
            <p14:xfrm>
              <a:off x="7432724" y="4877335"/>
              <a:ext cx="484920" cy="349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BE7DA7-8933-4BB6-B9BF-6645FCCA6BD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87724" y="4787335"/>
                <a:ext cx="574560" cy="529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947E4FB-4B74-4E1F-A2D9-AF8378E31A09}"/>
                  </a:ext>
                </a:extLst>
              </p14:cNvPr>
              <p14:cNvContentPartPr/>
              <p14:nvPr/>
            </p14:nvContentPartPr>
            <p14:xfrm>
              <a:off x="3106604" y="491815"/>
              <a:ext cx="529560" cy="900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947E4FB-4B74-4E1F-A2D9-AF8378E31A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8604" y="473815"/>
                <a:ext cx="565200" cy="9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27C586F-00AB-4DDD-BD67-EB756F7162B1}"/>
                  </a:ext>
                </a:extLst>
              </p14:cNvPr>
              <p14:cNvContentPartPr/>
              <p14:nvPr/>
            </p14:nvContentPartPr>
            <p14:xfrm>
              <a:off x="4563524" y="1610335"/>
              <a:ext cx="1196640" cy="1154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27C586F-00AB-4DDD-BD67-EB756F7162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45524" y="1592335"/>
                <a:ext cx="123228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4BDA7EE-246B-491E-A884-5B307E72EA98}"/>
                  </a:ext>
                </a:extLst>
              </p14:cNvPr>
              <p14:cNvContentPartPr/>
              <p14:nvPr/>
            </p14:nvContentPartPr>
            <p14:xfrm>
              <a:off x="7077764" y="381655"/>
              <a:ext cx="993600" cy="887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4BDA7EE-246B-491E-A884-5B307E72EA9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59764" y="363655"/>
                <a:ext cx="1029240" cy="9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4B1DAF0-8B55-4AFB-BD50-0C3F532AFC82}"/>
                  </a:ext>
                </a:extLst>
              </p14:cNvPr>
              <p14:cNvContentPartPr/>
              <p14:nvPr/>
            </p14:nvContentPartPr>
            <p14:xfrm>
              <a:off x="2433044" y="1813375"/>
              <a:ext cx="469440" cy="611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4B1DAF0-8B55-4AFB-BD50-0C3F532AFC8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15044" y="1795375"/>
                <a:ext cx="505080" cy="64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2C996B5-455E-45E9-991C-77BF30584697}"/>
                  </a:ext>
                </a:extLst>
              </p14:cNvPr>
              <p14:cNvContentPartPr/>
              <p14:nvPr/>
            </p14:nvContentPartPr>
            <p14:xfrm>
              <a:off x="6774644" y="1658935"/>
              <a:ext cx="400320" cy="523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2C996B5-455E-45E9-991C-77BF3058469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56644" y="1640935"/>
                <a:ext cx="43596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56D7175-6F90-4A86-A0DA-0FE82A873610}"/>
                  </a:ext>
                </a:extLst>
              </p14:cNvPr>
              <p14:cNvContentPartPr/>
              <p14:nvPr/>
            </p14:nvContentPartPr>
            <p14:xfrm>
              <a:off x="8355044" y="1973575"/>
              <a:ext cx="300600" cy="385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56D7175-6F90-4A86-A0DA-0FE82A87361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37044" y="1955575"/>
                <a:ext cx="33624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C339EFE-9038-4E5B-964C-B57CFA6B1748}"/>
                  </a:ext>
                </a:extLst>
              </p14:cNvPr>
              <p14:cNvContentPartPr/>
              <p14:nvPr/>
            </p14:nvContentPartPr>
            <p14:xfrm>
              <a:off x="9528284" y="1566415"/>
              <a:ext cx="478440" cy="600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C339EFE-9038-4E5B-964C-B57CFA6B174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510284" y="1548415"/>
                <a:ext cx="51408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80292D7-ADE2-408A-B530-8E68F1469978}"/>
                  </a:ext>
                </a:extLst>
              </p14:cNvPr>
              <p14:cNvContentPartPr/>
              <p14:nvPr/>
            </p14:nvContentPartPr>
            <p14:xfrm>
              <a:off x="9831044" y="220735"/>
              <a:ext cx="989280" cy="81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80292D7-ADE2-408A-B530-8E68F14699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813044" y="202735"/>
                <a:ext cx="1024920" cy="84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317F0D3-737B-450A-8E2B-1A82326ED32B}"/>
                  </a:ext>
                </a:extLst>
              </p14:cNvPr>
              <p14:cNvContentPartPr/>
              <p14:nvPr/>
            </p14:nvContentPartPr>
            <p14:xfrm>
              <a:off x="2533124" y="3178495"/>
              <a:ext cx="919080" cy="944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317F0D3-737B-450A-8E2B-1A82326ED3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15124" y="3160495"/>
                <a:ext cx="954720" cy="9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38E943C-0785-464B-91C6-8B994400BEF9}"/>
                  </a:ext>
                </a:extLst>
              </p14:cNvPr>
              <p14:cNvContentPartPr/>
              <p14:nvPr/>
            </p14:nvContentPartPr>
            <p14:xfrm>
              <a:off x="4201004" y="3456415"/>
              <a:ext cx="613080" cy="714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38E943C-0785-464B-91C6-8B994400BEF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83004" y="3438415"/>
                <a:ext cx="648720" cy="75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EAFA58C-A081-41B6-9F7E-06EF470B2890}"/>
                  </a:ext>
                </a:extLst>
              </p14:cNvPr>
              <p14:cNvContentPartPr/>
              <p14:nvPr/>
            </p14:nvContentPartPr>
            <p14:xfrm>
              <a:off x="5936924" y="3689695"/>
              <a:ext cx="190080" cy="347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EAFA58C-A081-41B6-9F7E-06EF470B289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18924" y="3671695"/>
                <a:ext cx="22572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7394859-8B13-4D0F-9F43-CD2002DDA11E}"/>
                  </a:ext>
                </a:extLst>
              </p14:cNvPr>
              <p14:cNvContentPartPr/>
              <p14:nvPr/>
            </p14:nvContentPartPr>
            <p14:xfrm>
              <a:off x="6244004" y="3081295"/>
              <a:ext cx="282600" cy="302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7394859-8B13-4D0F-9F43-CD2002DDA11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226004" y="3063295"/>
                <a:ext cx="3182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E568A6D-2CB1-4A58-9B1E-1D5045BBB5F3}"/>
                  </a:ext>
                </a:extLst>
              </p14:cNvPr>
              <p14:cNvContentPartPr/>
              <p14:nvPr/>
            </p14:nvContentPartPr>
            <p14:xfrm>
              <a:off x="7766084" y="2957815"/>
              <a:ext cx="797400" cy="855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E568A6D-2CB1-4A58-9B1E-1D5045BBB5F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48084" y="2939815"/>
                <a:ext cx="833040" cy="89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F2F05B2-529F-418D-9880-BA637988748C}"/>
                  </a:ext>
                </a:extLst>
              </p14:cNvPr>
              <p14:cNvContentPartPr/>
              <p14:nvPr/>
            </p14:nvContentPartPr>
            <p14:xfrm>
              <a:off x="6933404" y="3712015"/>
              <a:ext cx="378720" cy="267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F2F05B2-529F-418D-9880-BA637988748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15404" y="3694015"/>
                <a:ext cx="4143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A0A93DE-2C58-4CDC-B2F6-C134FEEF6188}"/>
                  </a:ext>
                </a:extLst>
              </p14:cNvPr>
              <p14:cNvContentPartPr/>
              <p14:nvPr/>
            </p14:nvContentPartPr>
            <p14:xfrm>
              <a:off x="2374004" y="5095135"/>
              <a:ext cx="1105560" cy="352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A0A93DE-2C58-4CDC-B2F6-C134FEEF61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56004" y="5077135"/>
                <a:ext cx="114120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3A6FB1D-1229-4645-939F-60F24FF79A3D}"/>
                  </a:ext>
                </a:extLst>
              </p14:cNvPr>
              <p14:cNvContentPartPr/>
              <p14:nvPr/>
            </p14:nvContentPartPr>
            <p14:xfrm>
              <a:off x="2672804" y="4410055"/>
              <a:ext cx="227160" cy="300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3A6FB1D-1229-4645-939F-60F24FF79A3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54804" y="4392055"/>
                <a:ext cx="26280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51645FF-346D-4F18-AD0D-AAC3DBB69292}"/>
                  </a:ext>
                </a:extLst>
              </p14:cNvPr>
              <p14:cNvContentPartPr/>
              <p14:nvPr/>
            </p14:nvContentPartPr>
            <p14:xfrm>
              <a:off x="4252844" y="4854295"/>
              <a:ext cx="688680" cy="6044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51645FF-346D-4F18-AD0D-AAC3DBB6929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34844" y="4836295"/>
                <a:ext cx="724320" cy="6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294D7D8-3A2C-46CD-90DD-2146B50FBBC6}"/>
                  </a:ext>
                </a:extLst>
              </p14:cNvPr>
              <p14:cNvContentPartPr/>
              <p14:nvPr/>
            </p14:nvContentPartPr>
            <p14:xfrm>
              <a:off x="8015564" y="4677535"/>
              <a:ext cx="606960" cy="370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294D7D8-3A2C-46CD-90DD-2146B50FBBC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997564" y="4659535"/>
                <a:ext cx="64260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EB12EF6-4ADC-4F8F-9349-D2186BD76E91}"/>
                  </a:ext>
                </a:extLst>
              </p14:cNvPr>
              <p14:cNvContentPartPr/>
              <p14:nvPr/>
            </p14:nvContentPartPr>
            <p14:xfrm>
              <a:off x="7311764" y="4884895"/>
              <a:ext cx="277200" cy="2545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EB12EF6-4ADC-4F8F-9349-D2186BD76E9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93764" y="4866895"/>
                <a:ext cx="31284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8E49133-1994-43D1-9B16-9236E18BA93B}"/>
                  </a:ext>
                </a:extLst>
              </p14:cNvPr>
              <p14:cNvContentPartPr/>
              <p14:nvPr/>
            </p14:nvContentPartPr>
            <p14:xfrm>
              <a:off x="5826044" y="4826575"/>
              <a:ext cx="622440" cy="4017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8E49133-1994-43D1-9B16-9236E18BA93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08044" y="4808575"/>
                <a:ext cx="65808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7F6FE05-75C9-460B-B264-38CA65960A69}"/>
                  </a:ext>
                </a:extLst>
              </p14:cNvPr>
              <p14:cNvContentPartPr/>
              <p14:nvPr/>
            </p14:nvContentPartPr>
            <p14:xfrm>
              <a:off x="6342644" y="212455"/>
              <a:ext cx="2086920" cy="23562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7F6FE05-75C9-460B-B264-38CA65960A6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24644" y="194455"/>
                <a:ext cx="2122560" cy="23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0C00435-6A80-4EB0-8007-FB7C33A598BC}"/>
                  </a:ext>
                </a:extLst>
              </p14:cNvPr>
              <p14:cNvContentPartPr/>
              <p14:nvPr/>
            </p14:nvContentPartPr>
            <p14:xfrm>
              <a:off x="9124004" y="68815"/>
              <a:ext cx="2102760" cy="2645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0C00435-6A80-4EB0-8007-FB7C33A598B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106004" y="50815"/>
                <a:ext cx="2138400" cy="268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CC16A74-7566-4DDB-95F2-64D9B6506CFD}"/>
                  </a:ext>
                </a:extLst>
              </p14:cNvPr>
              <p14:cNvContentPartPr/>
              <p14:nvPr/>
            </p14:nvContentPartPr>
            <p14:xfrm>
              <a:off x="5908484" y="303895"/>
              <a:ext cx="812160" cy="542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CC16A74-7566-4DDB-95F2-64D9B6506CF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90484" y="285895"/>
                <a:ext cx="84780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2A0C270-B68E-4AC8-9562-B5EA537EDD74}"/>
                  </a:ext>
                </a:extLst>
              </p14:cNvPr>
              <p14:cNvContentPartPr/>
              <p14:nvPr/>
            </p14:nvContentPartPr>
            <p14:xfrm>
              <a:off x="8991524" y="196615"/>
              <a:ext cx="640440" cy="3074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2A0C270-B68E-4AC8-9562-B5EA537EDD7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973524" y="178615"/>
                <a:ext cx="676080" cy="34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0953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1905000" cy="457200"/>
          </a:xfrm>
        </p:spPr>
        <p:txBody>
          <a:bodyPr/>
          <a:lstStyle/>
          <a:p>
            <a:pPr>
              <a:defRPr/>
            </a:pPr>
            <a:fld id="{DCB8787E-BC40-4D7B-9D31-038E226007A9}" type="slidenum">
              <a:rPr lang="fa-IR" sz="1400"/>
              <a:pPr>
                <a:defRPr/>
              </a:pPr>
              <a:t>48</a:t>
            </a:fld>
            <a:endParaRPr lang="en-US" sz="1400"/>
          </a:p>
        </p:txBody>
      </p:sp>
      <p:sp>
        <p:nvSpPr>
          <p:cNvPr id="7173" name="Text Box 2"/>
          <p:cNvSpPr txBox="1">
            <a:spLocks noChangeArrowheads="1"/>
          </p:cNvSpPr>
          <p:nvPr/>
        </p:nvSpPr>
        <p:spPr bwMode="auto">
          <a:xfrm>
            <a:off x="1919289" y="990600"/>
            <a:ext cx="7316787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4400">
                <a:latin typeface="Times New Roman" pitchFamily="18" charset="0"/>
                <a:cs typeface="Homa" pitchFamily="2" charset="-78"/>
              </a:rPr>
              <a:t>حل مسئله با جستجو</a:t>
            </a:r>
            <a:endParaRPr lang="en-US" sz="24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1847851" y="1874838"/>
            <a:ext cx="7993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</a:pPr>
            <a:r>
              <a:rPr lang="fa-IR" sz="4400">
                <a:solidFill>
                  <a:schemeClr val="accent2"/>
                </a:solidFill>
                <a:cs typeface="Lotus" pitchFamily="2" charset="-78"/>
              </a:rPr>
              <a:t>جستجوی دو طرفه</a:t>
            </a:r>
            <a:endParaRPr lang="en-US" sz="4400">
              <a:solidFill>
                <a:schemeClr val="accent2"/>
              </a:solidFill>
              <a:cs typeface="Lotus" pitchFamily="2" charset="-78"/>
            </a:endParaRPr>
          </a:p>
        </p:txBody>
      </p:sp>
      <p:sp>
        <p:nvSpPr>
          <p:cNvPr id="7175" name="Text Box 4"/>
          <p:cNvSpPr txBox="1">
            <a:spLocks noChangeArrowheads="1"/>
          </p:cNvSpPr>
          <p:nvPr/>
        </p:nvSpPr>
        <p:spPr bwMode="auto">
          <a:xfrm>
            <a:off x="1919289" y="2595563"/>
            <a:ext cx="7921625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0" hangingPunct="0"/>
            <a:r>
              <a:rPr lang="ar-SA" sz="3600" dirty="0">
                <a:solidFill>
                  <a:schemeClr val="accent2"/>
                </a:solidFill>
                <a:cs typeface="Homa" pitchFamily="2" charset="-78"/>
              </a:rPr>
              <a:t>کامل بودن:</a:t>
            </a:r>
            <a:r>
              <a:rPr lang="ar-SA" sz="3200" dirty="0">
                <a:solidFill>
                  <a:schemeClr val="accent2"/>
                </a:solidFill>
                <a:cs typeface="Homa" pitchFamily="2" charset="-78"/>
              </a:rPr>
              <a:t> </a:t>
            </a:r>
            <a:r>
              <a:rPr lang="fa-IR" sz="3200" dirty="0">
                <a:solidFill>
                  <a:srgbClr val="CC3300"/>
                </a:solidFill>
                <a:cs typeface="Homa" pitchFamily="2" charset="-78"/>
              </a:rPr>
              <a:t>بله</a:t>
            </a:r>
            <a:endParaRPr lang="en-US" sz="3200" dirty="0">
              <a:solidFill>
                <a:srgbClr val="CC3300"/>
              </a:solidFill>
              <a:cs typeface="Homa" pitchFamily="2" charset="-78"/>
            </a:endParaRPr>
          </a:p>
          <a:p>
            <a:pPr algn="r" rtl="1" eaLnBrk="0" hangingPunct="0"/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	اگر هر دو جستجو، عرضی باشند و هزينه تمام مراحل يکسان باشد</a:t>
            </a:r>
            <a:endParaRPr lang="el-GR" sz="2400" dirty="0">
              <a:solidFill>
                <a:srgbClr val="CC3300"/>
              </a:solidFill>
              <a:cs typeface="Homa" pitchFamily="2" charset="-78"/>
            </a:endParaRPr>
          </a:p>
          <a:p>
            <a:pPr algn="r" rtl="1" eaLnBrk="0" hangingPunct="0"/>
            <a:r>
              <a:rPr lang="ar-SA" sz="3600" dirty="0">
                <a:solidFill>
                  <a:schemeClr val="accent2"/>
                </a:solidFill>
                <a:cs typeface="Homa" pitchFamily="2" charset="-78"/>
              </a:rPr>
              <a:t>بهينگی:</a:t>
            </a:r>
            <a:r>
              <a:rPr lang="ar-SA" sz="3200" dirty="0">
                <a:solidFill>
                  <a:schemeClr val="accent2"/>
                </a:solidFill>
                <a:cs typeface="Homa" pitchFamily="2" charset="-78"/>
              </a:rPr>
              <a:t> </a:t>
            </a:r>
            <a:r>
              <a:rPr lang="fa-IR" sz="3200" dirty="0">
                <a:solidFill>
                  <a:srgbClr val="CC3300"/>
                </a:solidFill>
                <a:cs typeface="Homa" pitchFamily="2" charset="-78"/>
              </a:rPr>
              <a:t>بله</a:t>
            </a:r>
            <a:r>
              <a:rPr lang="ar-SA" sz="4000" dirty="0">
                <a:solidFill>
                  <a:schemeClr val="accent2"/>
                </a:solidFill>
                <a:cs typeface="Homa" pitchFamily="2" charset="-78"/>
              </a:rPr>
              <a:t> </a:t>
            </a:r>
            <a:endParaRPr lang="ar-SA" sz="3200" dirty="0">
              <a:solidFill>
                <a:srgbClr val="CC3300"/>
              </a:solidFill>
              <a:cs typeface="Homa" pitchFamily="2" charset="-78"/>
            </a:endParaRPr>
          </a:p>
          <a:p>
            <a:pPr algn="r" rtl="1" eaLnBrk="0" hangingPunct="0"/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	اگر هر دو جستجو، عرضی باشند و هزينه تمام مراحل يکسان باشد</a:t>
            </a:r>
            <a:endParaRPr lang="el-GR" sz="2400" dirty="0">
              <a:solidFill>
                <a:srgbClr val="CC3300"/>
              </a:solidFill>
              <a:cs typeface="Homa" pitchFamily="2" charset="-78"/>
            </a:endParaRPr>
          </a:p>
          <a:p>
            <a:pPr algn="r" rtl="1" eaLnBrk="0" hangingPunct="0">
              <a:spcBef>
                <a:spcPct val="35000"/>
              </a:spcBef>
            </a:pPr>
            <a:r>
              <a:rPr lang="ar-SA" sz="3600" dirty="0">
                <a:solidFill>
                  <a:schemeClr val="accent2"/>
                </a:solidFill>
                <a:cs typeface="Homa" pitchFamily="2" charset="-78"/>
              </a:rPr>
              <a:t>پيچيدگي زماني:</a:t>
            </a:r>
            <a:endParaRPr lang="ar-SA" sz="2000" dirty="0">
              <a:solidFill>
                <a:srgbClr val="CC3300"/>
              </a:solidFill>
              <a:cs typeface="Times New Roman" pitchFamily="18" charset="0"/>
            </a:endParaRPr>
          </a:p>
          <a:p>
            <a:pPr algn="r" rtl="1" eaLnBrk="0" hangingPunct="0">
              <a:spcBef>
                <a:spcPct val="35000"/>
              </a:spcBef>
            </a:pPr>
            <a:r>
              <a:rPr lang="ar-SA" sz="3600" dirty="0">
                <a:solidFill>
                  <a:schemeClr val="accent2"/>
                </a:solidFill>
                <a:cs typeface="Homa" pitchFamily="2" charset="-78"/>
              </a:rPr>
              <a:t>پيچيدگی فضا:</a:t>
            </a:r>
            <a:endParaRPr lang="ar-SA" sz="2000" dirty="0">
              <a:solidFill>
                <a:srgbClr val="CC3300"/>
              </a:solidFill>
              <a:cs typeface="Times New Roman" pitchFamily="18" charset="0"/>
            </a:endParaRPr>
          </a:p>
          <a:p>
            <a:pPr eaLnBrk="0" hangingPunct="0"/>
            <a:endParaRPr lang="en-US" dirty="0">
              <a:cs typeface="Times New Roman" pitchFamily="18" charset="0"/>
            </a:endParaRP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4595813" y="4495801"/>
          <a:ext cx="180975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9800" imgH="228600" progId="Equation.3">
                  <p:embed/>
                </p:oleObj>
              </mc:Choice>
              <mc:Fallback>
                <p:oleObj name="Equation" r:id="rId2" imgW="469800" imgH="228600" progId="Equation.3">
                  <p:embed/>
                  <p:pic>
                    <p:nvPicPr>
                      <p:cNvPr id="717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3" y="4495801"/>
                        <a:ext cx="180975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4681539" y="5311775"/>
          <a:ext cx="167322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9800" imgH="228600" progId="Equation.3">
                  <p:embed/>
                </p:oleObj>
              </mc:Choice>
              <mc:Fallback>
                <p:oleObj name="Equation" r:id="rId4" imgW="469800" imgH="228600" progId="Equation.3">
                  <p:embed/>
                  <p:pic>
                    <p:nvPicPr>
                      <p:cNvPr id="717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1539" y="5311775"/>
                        <a:ext cx="1673225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A6AA1-7B03-46AF-9907-AB1F4A2D3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82" y="1256207"/>
            <a:ext cx="9677300" cy="56017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55B570-D8EA-473C-8A2C-ED26EAC72719}"/>
                  </a:ext>
                </a:extLst>
              </p14:cNvPr>
              <p14:cNvContentPartPr/>
              <p14:nvPr/>
            </p14:nvContentPartPr>
            <p14:xfrm>
              <a:off x="1925084" y="4967335"/>
              <a:ext cx="601200" cy="194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55B570-D8EA-473C-8A2C-ED26EAC727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0084" y="4877335"/>
                <a:ext cx="69084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E8705B4-519B-4A4A-8E8C-E8233F045F45}"/>
                  </a:ext>
                </a:extLst>
              </p14:cNvPr>
              <p14:cNvContentPartPr/>
              <p14:nvPr/>
            </p14:nvContentPartPr>
            <p14:xfrm>
              <a:off x="1896644" y="5123215"/>
              <a:ext cx="864000" cy="40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E8705B4-519B-4A4A-8E8C-E8233F045F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78644" y="5105215"/>
                <a:ext cx="89964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37F17D9-E952-41A4-89BB-8A57B713936C}"/>
                  </a:ext>
                </a:extLst>
              </p14:cNvPr>
              <p14:cNvContentPartPr/>
              <p14:nvPr/>
            </p14:nvContentPartPr>
            <p14:xfrm>
              <a:off x="3451124" y="5233375"/>
              <a:ext cx="324360" cy="214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37F17D9-E952-41A4-89BB-8A57B713936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33124" y="5215375"/>
                <a:ext cx="36000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A69A342-6107-4977-996D-66B22398D1BF}"/>
                  </a:ext>
                </a:extLst>
              </p14:cNvPr>
              <p14:cNvContentPartPr/>
              <p14:nvPr/>
            </p14:nvContentPartPr>
            <p14:xfrm>
              <a:off x="4002284" y="5031415"/>
              <a:ext cx="605880" cy="420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A69A342-6107-4977-996D-66B22398D1B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84284" y="5013415"/>
                <a:ext cx="64152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77A962C-1995-47A9-8E64-C1060762D2B2}"/>
                  </a:ext>
                </a:extLst>
              </p14:cNvPr>
              <p14:cNvContentPartPr/>
              <p14:nvPr/>
            </p14:nvContentPartPr>
            <p14:xfrm>
              <a:off x="1380044" y="5091175"/>
              <a:ext cx="344520" cy="379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77A962C-1995-47A9-8E64-C1060762D2B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62044" y="5073175"/>
                <a:ext cx="3801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B6EEE18-F040-44E6-A248-A83A1ECAF396}"/>
                  </a:ext>
                </a:extLst>
              </p14:cNvPr>
              <p14:cNvContentPartPr/>
              <p14:nvPr/>
            </p14:nvContentPartPr>
            <p14:xfrm>
              <a:off x="10393724" y="2089135"/>
              <a:ext cx="452520" cy="4860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B6EEE18-F040-44E6-A248-A83A1ECAF39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375724" y="2071135"/>
                <a:ext cx="488160" cy="5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A81A1B1-463B-48EF-9EA8-D663F2C5EA33}"/>
                  </a:ext>
                </a:extLst>
              </p14:cNvPr>
              <p14:cNvContentPartPr/>
              <p14:nvPr/>
            </p14:nvContentPartPr>
            <p14:xfrm>
              <a:off x="10323164" y="5617855"/>
              <a:ext cx="447480" cy="491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A81A1B1-463B-48EF-9EA8-D663F2C5EA3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305164" y="5599855"/>
                <a:ext cx="48312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2DC904B-186F-4980-8FF8-EE20DCB5A30F}"/>
                  </a:ext>
                </a:extLst>
              </p14:cNvPr>
              <p14:cNvContentPartPr/>
              <p14:nvPr/>
            </p14:nvContentPartPr>
            <p14:xfrm>
              <a:off x="10221644" y="4279735"/>
              <a:ext cx="613080" cy="979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2DC904B-186F-4980-8FF8-EE20DCB5A30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203644" y="4261735"/>
                <a:ext cx="648720" cy="10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62BC4E9-DA7D-4AEA-8084-B1B6859A0A43}"/>
                  </a:ext>
                </a:extLst>
              </p14:cNvPr>
              <p14:cNvContentPartPr/>
              <p14:nvPr/>
            </p14:nvContentPartPr>
            <p14:xfrm>
              <a:off x="10372844" y="2891215"/>
              <a:ext cx="554040" cy="948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62BC4E9-DA7D-4AEA-8084-B1B6859A0A4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354844" y="2873215"/>
                <a:ext cx="589680" cy="9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DE98250-C515-43D8-98DB-5D0E0E09AA7D}"/>
                  </a:ext>
                </a:extLst>
              </p14:cNvPr>
              <p14:cNvContentPartPr/>
              <p14:nvPr/>
            </p14:nvContentPartPr>
            <p14:xfrm>
              <a:off x="11637884" y="2318095"/>
              <a:ext cx="10440" cy="205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DE98250-C515-43D8-98DB-5D0E0E09AA7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619884" y="2300095"/>
                <a:ext cx="4608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5EA2D3D-7B59-4FDD-81CD-C1E1A4EB6A80}"/>
                  </a:ext>
                </a:extLst>
              </p14:cNvPr>
              <p14:cNvContentPartPr/>
              <p14:nvPr/>
            </p14:nvContentPartPr>
            <p14:xfrm>
              <a:off x="11549324" y="3040975"/>
              <a:ext cx="174600" cy="212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5EA2D3D-7B59-4FDD-81CD-C1E1A4EB6A8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531324" y="3022975"/>
                <a:ext cx="21024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86BBE59-D66B-4009-BB62-FD8083E9B95C}"/>
                  </a:ext>
                </a:extLst>
              </p14:cNvPr>
              <p14:cNvContentPartPr/>
              <p14:nvPr/>
            </p14:nvContentPartPr>
            <p14:xfrm>
              <a:off x="11579564" y="3689335"/>
              <a:ext cx="197640" cy="331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86BBE59-D66B-4009-BB62-FD8083E9B95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561564" y="3671335"/>
                <a:ext cx="23328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D02037F-79B3-4F15-9C64-654CF71F83AA}"/>
                  </a:ext>
                </a:extLst>
              </p14:cNvPr>
              <p14:cNvContentPartPr/>
              <p14:nvPr/>
            </p14:nvContentPartPr>
            <p14:xfrm>
              <a:off x="11578844" y="4499335"/>
              <a:ext cx="213840" cy="243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D02037F-79B3-4F15-9C64-654CF71F83A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560844" y="4481335"/>
                <a:ext cx="24948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4AFB96D-AD49-4F10-8EB4-EC53D9566CE6}"/>
                  </a:ext>
                </a:extLst>
              </p14:cNvPr>
              <p14:cNvContentPartPr/>
              <p14:nvPr/>
            </p14:nvContentPartPr>
            <p14:xfrm>
              <a:off x="11565164" y="4966255"/>
              <a:ext cx="154080" cy="233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4AFB96D-AD49-4F10-8EB4-EC53D9566CE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547164" y="4948255"/>
                <a:ext cx="18972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9610F08-0659-4E43-B12B-8628E41F6436}"/>
                  </a:ext>
                </a:extLst>
              </p14:cNvPr>
              <p14:cNvContentPartPr/>
              <p14:nvPr/>
            </p14:nvContentPartPr>
            <p14:xfrm>
              <a:off x="11380844" y="5643055"/>
              <a:ext cx="276840" cy="315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9610F08-0659-4E43-B12B-8628E41F643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362844" y="5625055"/>
                <a:ext cx="31248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3FDE76D-2EB6-4DAC-AEA1-BEDED8D77992}"/>
                  </a:ext>
                </a:extLst>
              </p14:cNvPr>
              <p14:cNvContentPartPr/>
              <p14:nvPr/>
            </p14:nvContentPartPr>
            <p14:xfrm>
              <a:off x="5027564" y="2161135"/>
              <a:ext cx="1672200" cy="581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3FDE76D-2EB6-4DAC-AEA1-BEDED8D7799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09564" y="2143135"/>
                <a:ext cx="1707840" cy="61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FF5776C-55E3-4BC1-B82F-D40E200C4DB8}"/>
                  </a:ext>
                </a:extLst>
              </p14:cNvPr>
              <p14:cNvContentPartPr/>
              <p14:nvPr/>
            </p14:nvContentPartPr>
            <p14:xfrm>
              <a:off x="3395324" y="2062495"/>
              <a:ext cx="1221840" cy="731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FF5776C-55E3-4BC1-B82F-D40E200C4DB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377324" y="2044495"/>
                <a:ext cx="1257480" cy="7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AE5010-E69F-4C0C-BFA0-2BFB525636E5}"/>
                  </a:ext>
                </a:extLst>
              </p14:cNvPr>
              <p14:cNvContentPartPr/>
              <p14:nvPr/>
            </p14:nvContentPartPr>
            <p14:xfrm>
              <a:off x="1576604" y="2053495"/>
              <a:ext cx="1161360" cy="8136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AE5010-E69F-4C0C-BFA0-2BFB525636E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558604" y="2035495"/>
                <a:ext cx="1197000" cy="84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0EDE5BD-49B9-4795-9188-71669A32C9A9}"/>
                  </a:ext>
                </a:extLst>
              </p14:cNvPr>
              <p14:cNvContentPartPr/>
              <p14:nvPr/>
            </p14:nvContentPartPr>
            <p14:xfrm>
              <a:off x="6012524" y="-38825"/>
              <a:ext cx="2707200" cy="9637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0EDE5BD-49B9-4795-9188-71669A32C9A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94524" y="-56825"/>
                <a:ext cx="2742840" cy="9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AF6A7F8-B02B-4F54-86DD-78B9F5B5AD13}"/>
                  </a:ext>
                </a:extLst>
              </p14:cNvPr>
              <p14:cNvContentPartPr/>
              <p14:nvPr/>
            </p14:nvContentPartPr>
            <p14:xfrm>
              <a:off x="4830284" y="397865"/>
              <a:ext cx="133200" cy="270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AF6A7F8-B02B-4F54-86DD-78B9F5B5AD1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812284" y="379865"/>
                <a:ext cx="16884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69F0304-DF60-4D54-8205-9C5D7FD72FA4}"/>
                  </a:ext>
                </a:extLst>
              </p14:cNvPr>
              <p14:cNvContentPartPr/>
              <p14:nvPr/>
            </p14:nvContentPartPr>
            <p14:xfrm>
              <a:off x="4972124" y="5481065"/>
              <a:ext cx="1621440" cy="5677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69F0304-DF60-4D54-8205-9C5D7FD72FA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954124" y="5463065"/>
                <a:ext cx="1657080" cy="60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3191F16-D816-418D-806D-A5ABC64AA735}"/>
                  </a:ext>
                </a:extLst>
              </p14:cNvPr>
              <p14:cNvContentPartPr/>
              <p14:nvPr/>
            </p14:nvContentPartPr>
            <p14:xfrm>
              <a:off x="3492164" y="5444345"/>
              <a:ext cx="898200" cy="659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3191F16-D816-418D-806D-A5ABC64AA73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74164" y="5426345"/>
                <a:ext cx="933840" cy="6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B5E5FDF-0B46-4C33-A2DC-29F3D4CE33AE}"/>
                  </a:ext>
                </a:extLst>
              </p14:cNvPr>
              <p14:cNvContentPartPr/>
              <p14:nvPr/>
            </p14:nvContentPartPr>
            <p14:xfrm>
              <a:off x="1700444" y="5865185"/>
              <a:ext cx="954000" cy="478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B5E5FDF-0B46-4C33-A2DC-29F3D4CE33A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682444" y="5847185"/>
                <a:ext cx="9896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FE5455D-1FD3-4A35-BFC2-CDC6C00C8721}"/>
                  </a:ext>
                </a:extLst>
              </p14:cNvPr>
              <p14:cNvContentPartPr/>
              <p14:nvPr/>
            </p14:nvContentPartPr>
            <p14:xfrm>
              <a:off x="4917764" y="4709585"/>
              <a:ext cx="1514160" cy="568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FE5455D-1FD3-4A35-BFC2-CDC6C00C872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899764" y="4691585"/>
                <a:ext cx="1549800" cy="60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BD59CE5-BB72-4103-854B-FA09322F0D52}"/>
                  </a:ext>
                </a:extLst>
              </p14:cNvPr>
              <p14:cNvContentPartPr/>
              <p14:nvPr/>
            </p14:nvContentPartPr>
            <p14:xfrm>
              <a:off x="5899484" y="1379585"/>
              <a:ext cx="911520" cy="6944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BD59CE5-BB72-4103-854B-FA09322F0D5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881484" y="1361585"/>
                <a:ext cx="947160" cy="73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721B3D2-358D-4B22-885D-2C2D14394F09}"/>
                  </a:ext>
                </a:extLst>
              </p14:cNvPr>
              <p14:cNvContentPartPr/>
              <p14:nvPr/>
            </p14:nvContentPartPr>
            <p14:xfrm>
              <a:off x="5414564" y="1006985"/>
              <a:ext cx="768960" cy="3938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721B3D2-358D-4B22-885D-2C2D14394F0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396564" y="988985"/>
                <a:ext cx="80460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0CE4B55-400C-4288-B1D3-A303E9B8B29E}"/>
                  </a:ext>
                </a:extLst>
              </p14:cNvPr>
              <p14:cNvContentPartPr/>
              <p14:nvPr/>
            </p14:nvContentPartPr>
            <p14:xfrm>
              <a:off x="5496644" y="1026785"/>
              <a:ext cx="639720" cy="3888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0CE4B55-400C-4288-B1D3-A303E9B8B29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478644" y="1008785"/>
                <a:ext cx="675360" cy="42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905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1774825" y="2636839"/>
            <a:ext cx="8159750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>
              <a:lnSpc>
                <a:spcPct val="135000"/>
              </a:lnSpc>
            </a:pPr>
            <a:r>
              <a:rPr lang="ar-SA" sz="2400">
                <a:cs typeface="Zar" pitchFamily="2" charset="-78"/>
              </a:rPr>
              <a:t>در اين استراتژي که بسيار سيستماتيک است، ابتدا گره ريشه، و سپس تمام گره‌هاي ديگر گسترش داده مي‌شوند.</a:t>
            </a:r>
            <a:endParaRPr lang="fa-IR" sz="2400">
              <a:cs typeface="Zar" pitchFamily="2" charset="-78"/>
            </a:endParaRPr>
          </a:p>
          <a:p>
            <a:pPr algn="just" rtl="1">
              <a:lnSpc>
                <a:spcPct val="135000"/>
              </a:lnSpc>
            </a:pPr>
            <a:r>
              <a:rPr lang="ar-SA" sz="2400">
                <a:cs typeface="Zar" pitchFamily="2" charset="-78"/>
              </a:rPr>
              <a:t>به عبارت کلي‌تر، تمام گره‌هاي عميق </a:t>
            </a:r>
            <a:r>
              <a:rPr lang="en-US" sz="2400">
                <a:cs typeface="Zar" pitchFamily="2" charset="-78"/>
              </a:rPr>
              <a:t>d</a:t>
            </a:r>
            <a:r>
              <a:rPr lang="ar-SA" sz="2400">
                <a:cs typeface="Zar" pitchFamily="2" charset="-78"/>
              </a:rPr>
              <a:t>، قبل از گره‌هاي عميق </a:t>
            </a:r>
            <a:r>
              <a:rPr lang="en-US" sz="2400">
                <a:cs typeface="Zar" pitchFamily="2" charset="-78"/>
              </a:rPr>
              <a:t>d+1</a:t>
            </a:r>
            <a:r>
              <a:rPr lang="ar-SA" sz="2400">
                <a:cs typeface="Zar" pitchFamily="2" charset="-78"/>
              </a:rPr>
              <a:t> گسترش داده مي‌شوند.</a:t>
            </a:r>
            <a:endParaRPr lang="fa-IR" sz="2400">
              <a:cs typeface="Zar" pitchFamily="2" charset="-78"/>
            </a:endParaRPr>
          </a:p>
          <a:p>
            <a:pPr algn="just" rtl="1">
              <a:lnSpc>
                <a:spcPct val="135000"/>
              </a:lnSpc>
            </a:pPr>
            <a:r>
              <a:rPr lang="ar-SA" sz="2400">
                <a:solidFill>
                  <a:srgbClr val="7F5429"/>
                </a:solidFill>
                <a:cs typeface="Zar" pitchFamily="2" charset="-78"/>
              </a:rPr>
              <a:t>مزايا:</a:t>
            </a:r>
            <a:r>
              <a:rPr lang="ar-SA" sz="2400">
                <a:cs typeface="Zar" pitchFamily="2" charset="-78"/>
              </a:rPr>
              <a:t>جستجوي سطحي، کامل و بهينه مي‌باشد زيرا هزينه مسير، يک تابع کاهش‌نيابنده از عمق گره است.</a:t>
            </a:r>
            <a:endParaRPr lang="fa-IR" sz="2400">
              <a:cs typeface="Zar" pitchFamily="2" charset="-78"/>
            </a:endParaRPr>
          </a:p>
          <a:p>
            <a:pPr algn="just" rtl="1">
              <a:lnSpc>
                <a:spcPct val="135000"/>
              </a:lnSpc>
            </a:pPr>
            <a:r>
              <a:rPr lang="ar-SA" sz="2400">
                <a:solidFill>
                  <a:srgbClr val="7F5429"/>
                </a:solidFill>
                <a:cs typeface="Zar" pitchFamily="2" charset="-78"/>
              </a:rPr>
              <a:t>معايب:</a:t>
            </a:r>
            <a:r>
              <a:rPr lang="ar-SA" sz="2400">
                <a:cs typeface="Zar" pitchFamily="2" charset="-78"/>
              </a:rPr>
              <a:t>مرتبه زماني </a:t>
            </a:r>
            <a:r>
              <a:rPr lang="en-US" sz="2400">
                <a:cs typeface="Zar" pitchFamily="2" charset="-78"/>
              </a:rPr>
              <a:t>O(b</a:t>
            </a:r>
            <a:r>
              <a:rPr lang="en-US" sz="2400" baseline="30000">
                <a:cs typeface="Zar" pitchFamily="2" charset="-78"/>
              </a:rPr>
              <a:t>d+1</a:t>
            </a:r>
            <a:r>
              <a:rPr lang="en-US" sz="2400">
                <a:cs typeface="Zar" pitchFamily="2" charset="-78"/>
              </a:rPr>
              <a:t>)</a:t>
            </a:r>
            <a:r>
              <a:rPr lang="ar-SA" sz="2400">
                <a:cs typeface="Zar" pitchFamily="2" charset="-78"/>
              </a:rPr>
              <a:t> مي باشد که نمايي است.</a:t>
            </a:r>
            <a:endParaRPr lang="fa-IR" sz="2400">
              <a:cs typeface="Zar" pitchFamily="2" charset="-78"/>
            </a:endParaRPr>
          </a:p>
          <a:p>
            <a:pPr algn="just" rtl="1">
              <a:lnSpc>
                <a:spcPct val="135000"/>
              </a:lnSpc>
            </a:pPr>
            <a:r>
              <a:rPr lang="ar-SA" sz="2400">
                <a:cs typeface="Zar" pitchFamily="2" charset="-78"/>
              </a:rPr>
              <a:t>نياز به حافظه زياد.</a:t>
            </a:r>
            <a:endParaRPr lang="en-US" sz="2400">
              <a:cs typeface="Zar" pitchFamily="2" charset="-78"/>
            </a:endParaRPr>
          </a:p>
        </p:txBody>
      </p:sp>
      <p:sp>
        <p:nvSpPr>
          <p:cNvPr id="98307" name="Text Box 2"/>
          <p:cNvSpPr txBox="1">
            <a:spLocks noChangeArrowheads="1"/>
          </p:cNvSpPr>
          <p:nvPr/>
        </p:nvSpPr>
        <p:spPr bwMode="auto">
          <a:xfrm>
            <a:off x="1919289" y="990600"/>
            <a:ext cx="7316787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4400">
                <a:latin typeface="Times New Roman" pitchFamily="18" charset="0"/>
                <a:cs typeface="Homa" pitchFamily="2" charset="-78"/>
              </a:rPr>
              <a:t>حل مسئله با جستجو</a:t>
            </a:r>
            <a:endParaRPr lang="en-US" sz="24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98308" name="Text Box 3"/>
          <p:cNvSpPr txBox="1">
            <a:spLocks noChangeArrowheads="1"/>
          </p:cNvSpPr>
          <p:nvPr/>
        </p:nvSpPr>
        <p:spPr bwMode="auto">
          <a:xfrm>
            <a:off x="1847851" y="1874838"/>
            <a:ext cx="7993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</a:pPr>
            <a:r>
              <a:rPr lang="fa-IR" sz="4400">
                <a:solidFill>
                  <a:schemeClr val="accent2"/>
                </a:solidFill>
                <a:cs typeface="Lotus" pitchFamily="2" charset="-78"/>
              </a:rPr>
              <a:t>جستجوی عرضی</a:t>
            </a:r>
            <a:endParaRPr lang="en-US" sz="4400">
              <a:solidFill>
                <a:schemeClr val="accent2"/>
              </a:solidFill>
              <a:cs typeface="Lotus" pitchFamily="2" charset="-7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69E23B4-2187-4362-99BE-9B04E64C4FAD}"/>
                  </a:ext>
                </a:extLst>
              </p14:cNvPr>
              <p14:cNvContentPartPr/>
              <p14:nvPr/>
            </p14:nvContentPartPr>
            <p14:xfrm>
              <a:off x="3337113" y="3198295"/>
              <a:ext cx="1528560" cy="83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69E23B4-2187-4362-99BE-9B04E64C4F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19113" y="3180295"/>
                <a:ext cx="15642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85CF206-6E50-46FF-BA0D-0C283D579130}"/>
                  </a:ext>
                </a:extLst>
              </p14:cNvPr>
              <p14:cNvContentPartPr/>
              <p14:nvPr/>
            </p14:nvContentPartPr>
            <p14:xfrm>
              <a:off x="7739553" y="3645415"/>
              <a:ext cx="2179080" cy="9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85CF206-6E50-46FF-BA0D-0C283D5791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21553" y="3627415"/>
                <a:ext cx="22147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71DF012-34A9-41AB-B7F1-72ED94DC1BCA}"/>
                  </a:ext>
                </a:extLst>
              </p14:cNvPr>
              <p14:cNvContentPartPr/>
              <p14:nvPr/>
            </p14:nvContentPartPr>
            <p14:xfrm>
              <a:off x="5872953" y="5107015"/>
              <a:ext cx="1360800" cy="34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71DF012-34A9-41AB-B7F1-72ED94DC1B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54953" y="5089015"/>
                <a:ext cx="1396440" cy="70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/>
              <p14:cNvContentPartPr/>
              <p14:nvPr/>
            </p14:nvContentPartPr>
            <p14:xfrm>
              <a:off x="3006128" y="3095059"/>
              <a:ext cx="4941720" cy="24469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7848" y="3087139"/>
                <a:ext cx="4959360" cy="246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9" name="Ink 48"/>
              <p14:cNvContentPartPr/>
              <p14:nvPr/>
            </p14:nvContentPartPr>
            <p14:xfrm>
              <a:off x="3212768" y="257179"/>
              <a:ext cx="3549240" cy="407304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6288" y="250339"/>
                <a:ext cx="3562560" cy="40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/>
              <p14:cNvContentPartPr/>
              <p14:nvPr/>
            </p14:nvContentPartPr>
            <p14:xfrm>
              <a:off x="4544048" y="4704979"/>
              <a:ext cx="4128840" cy="195156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36128" y="4698859"/>
                <a:ext cx="4145760" cy="19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2" name="Ink 71"/>
              <p14:cNvContentPartPr/>
              <p14:nvPr/>
            </p14:nvContentPartPr>
            <p14:xfrm>
              <a:off x="319088" y="4847899"/>
              <a:ext cx="2643480" cy="130392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408" y="4842859"/>
                <a:ext cx="2656080" cy="13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3" name="Ink 72"/>
              <p14:cNvContentPartPr/>
              <p14:nvPr/>
            </p14:nvContentPartPr>
            <p14:xfrm>
              <a:off x="256808" y="2060419"/>
              <a:ext cx="7183440" cy="297900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2128" y="2049979"/>
                <a:ext cx="7198920" cy="29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7" name="Ink 86"/>
              <p14:cNvContentPartPr/>
              <p14:nvPr/>
            </p14:nvContentPartPr>
            <p14:xfrm>
              <a:off x="7941368" y="365539"/>
              <a:ext cx="2628720" cy="369648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36688" y="361579"/>
                <a:ext cx="2642040" cy="37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8" name="Ink 87"/>
              <p14:cNvContentPartPr/>
              <p14:nvPr/>
            </p14:nvContentPartPr>
            <p14:xfrm>
              <a:off x="4165688" y="262219"/>
              <a:ext cx="7475040" cy="180684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55608" y="256459"/>
                <a:ext cx="7495200" cy="182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39928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526E1A8-9DA8-41DC-AD0F-6BF3DB18A001}"/>
                  </a:ext>
                </a:extLst>
              </p14:cNvPr>
              <p14:cNvContentPartPr/>
              <p14:nvPr/>
            </p14:nvContentPartPr>
            <p14:xfrm>
              <a:off x="7545764" y="100855"/>
              <a:ext cx="2196000" cy="501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526E1A8-9DA8-41DC-AD0F-6BF3DB18A00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27764" y="82855"/>
                <a:ext cx="223164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73DD4A9B-22A3-474D-BEF9-CCCB3C2E7FD6}"/>
                  </a:ext>
                </a:extLst>
              </p14:cNvPr>
              <p14:cNvContentPartPr/>
              <p14:nvPr/>
            </p14:nvContentPartPr>
            <p14:xfrm>
              <a:off x="7212404" y="780535"/>
              <a:ext cx="958320" cy="1213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73DD4A9B-22A3-474D-BEF9-CCCB3C2E7FD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44044" y="620335"/>
                <a:ext cx="8485920" cy="18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7A62624-518C-48F5-95D4-B03FA40D806E}"/>
                  </a:ext>
                </a:extLst>
              </p14:cNvPr>
              <p14:cNvContentPartPr/>
              <p14:nvPr/>
            </p14:nvContentPartPr>
            <p14:xfrm>
              <a:off x="8200964" y="3817135"/>
              <a:ext cx="2496960" cy="6771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7A62624-518C-48F5-95D4-B03FA40D80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82964" y="3799135"/>
                <a:ext cx="2551680" cy="10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D794A53-CD4E-4A78-9F27-D3C4E8AD9148}"/>
                  </a:ext>
                </a:extLst>
              </p14:cNvPr>
              <p14:cNvContentPartPr/>
              <p14:nvPr/>
            </p14:nvContentPartPr>
            <p14:xfrm>
              <a:off x="8944004" y="3493135"/>
              <a:ext cx="202320" cy="1612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D794A53-CD4E-4A78-9F27-D3C4E8AD914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26004" y="3475135"/>
                <a:ext cx="23796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175F322-3397-446C-8E9B-4ADBA33C30B4}"/>
                  </a:ext>
                </a:extLst>
              </p14:cNvPr>
              <p14:cNvContentPartPr/>
              <p14:nvPr/>
            </p14:nvContentPartPr>
            <p14:xfrm>
              <a:off x="4158164" y="6042295"/>
              <a:ext cx="300960" cy="1958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175F322-3397-446C-8E9B-4ADBA33C30B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40164" y="6024295"/>
                <a:ext cx="3366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A5A392C-FB29-4424-883C-38BD557E4027}"/>
                  </a:ext>
                </a:extLst>
              </p14:cNvPr>
              <p14:cNvContentPartPr/>
              <p14:nvPr/>
            </p14:nvContentPartPr>
            <p14:xfrm>
              <a:off x="5610764" y="5328055"/>
              <a:ext cx="3196440" cy="8244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A5A392C-FB29-4424-883C-38BD557E402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92764" y="5310055"/>
                <a:ext cx="3232080" cy="86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5D34EF2E-11AF-4D04-8E84-891209830F10}"/>
                  </a:ext>
                </a:extLst>
              </p14:cNvPr>
              <p14:cNvContentPartPr/>
              <p14:nvPr/>
            </p14:nvContentPartPr>
            <p14:xfrm>
              <a:off x="2932724" y="5146975"/>
              <a:ext cx="2188800" cy="7678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5D34EF2E-11AF-4D04-8E84-891209830F1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14724" y="5128975"/>
                <a:ext cx="2224440" cy="80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" name="Ink 1"/>
              <p14:cNvContentPartPr/>
              <p14:nvPr/>
            </p14:nvContentPartPr>
            <p14:xfrm>
              <a:off x="2429084" y="638335"/>
              <a:ext cx="6956640" cy="1246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22964" y="633655"/>
                <a:ext cx="6971040" cy="12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" name="Ink 2"/>
              <p14:cNvContentPartPr/>
              <p14:nvPr/>
            </p14:nvContentPartPr>
            <p14:xfrm>
              <a:off x="1362044" y="874855"/>
              <a:ext cx="1334880" cy="1310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48724" y="860095"/>
                <a:ext cx="1362960" cy="13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" name="Ink 3"/>
              <p14:cNvContentPartPr/>
              <p14:nvPr/>
            </p14:nvContentPartPr>
            <p14:xfrm>
              <a:off x="1541684" y="1100935"/>
              <a:ext cx="560520" cy="486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532684" y="1092295"/>
                <a:ext cx="58068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" name="Ink 4"/>
              <p14:cNvContentPartPr/>
              <p14:nvPr/>
            </p14:nvContentPartPr>
            <p14:xfrm>
              <a:off x="8169284" y="826615"/>
              <a:ext cx="1643040" cy="1341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56324" y="818695"/>
                <a:ext cx="1670760" cy="13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" name="Ink 5"/>
              <p14:cNvContentPartPr/>
              <p14:nvPr/>
            </p14:nvContentPartPr>
            <p14:xfrm>
              <a:off x="2407844" y="1824535"/>
              <a:ext cx="5880960" cy="604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01364" y="1814455"/>
                <a:ext cx="589932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" name="Ink 6"/>
              <p14:cNvContentPartPr/>
              <p14:nvPr/>
            </p14:nvContentPartPr>
            <p14:xfrm>
              <a:off x="3945404" y="3703375"/>
              <a:ext cx="2766240" cy="1191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31362" y="3691135"/>
                <a:ext cx="2795044" cy="12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" name="Ink 7"/>
              <p14:cNvContentPartPr/>
              <p14:nvPr/>
            </p14:nvContentPartPr>
            <p14:xfrm>
              <a:off x="10642124" y="4596535"/>
              <a:ext cx="74880" cy="95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631324" y="4583575"/>
                <a:ext cx="986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" name="Ink 8"/>
              <p14:cNvContentPartPr/>
              <p14:nvPr/>
            </p14:nvContentPartPr>
            <p14:xfrm>
              <a:off x="9107804" y="4749175"/>
              <a:ext cx="305280" cy="40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097724" y="4740535"/>
                <a:ext cx="324000" cy="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38308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062EA98-3EB6-467D-92BB-517CAE746BD1}"/>
                  </a:ext>
                </a:extLst>
              </p14:cNvPr>
              <p14:cNvContentPartPr/>
              <p14:nvPr/>
            </p14:nvContentPartPr>
            <p14:xfrm>
              <a:off x="4612124" y="264295"/>
              <a:ext cx="6276240" cy="1877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062EA98-3EB6-467D-92BB-517CAE746B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94124" y="246295"/>
                <a:ext cx="6311880" cy="19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6342586-348D-408C-9C07-874BC8FBF896}"/>
                  </a:ext>
                </a:extLst>
              </p14:cNvPr>
              <p14:cNvContentPartPr/>
              <p14:nvPr/>
            </p14:nvContentPartPr>
            <p14:xfrm>
              <a:off x="3019124" y="1812665"/>
              <a:ext cx="1021320" cy="461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6342586-348D-408C-9C07-874BC8FBF8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01124" y="1794665"/>
                <a:ext cx="105696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04EF0F7-2749-4A46-B1C9-F38951243334}"/>
                  </a:ext>
                </a:extLst>
              </p14:cNvPr>
              <p14:cNvContentPartPr/>
              <p14:nvPr/>
            </p14:nvContentPartPr>
            <p14:xfrm>
              <a:off x="1852364" y="-64025"/>
              <a:ext cx="2635200" cy="172405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04EF0F7-2749-4A46-B1C9-F3895124333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34364" y="-82025"/>
                <a:ext cx="2670840" cy="1759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60D14DA-EF34-4D0B-83B9-A1B2D1CF5FB4}"/>
                  </a:ext>
                </a:extLst>
              </p14:cNvPr>
              <p14:cNvContentPartPr/>
              <p14:nvPr/>
            </p14:nvContentPartPr>
            <p14:xfrm>
              <a:off x="7707044" y="2320985"/>
              <a:ext cx="3392640" cy="2780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60D14DA-EF34-4D0B-83B9-A1B2D1CF5FB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89044" y="2302985"/>
                <a:ext cx="3428280" cy="28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3282529-D708-4D35-AFE8-90118550E5BF}"/>
                  </a:ext>
                </a:extLst>
              </p14:cNvPr>
              <p14:cNvContentPartPr/>
              <p14:nvPr/>
            </p14:nvContentPartPr>
            <p14:xfrm>
              <a:off x="1302644" y="2848745"/>
              <a:ext cx="5288040" cy="6699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3282529-D708-4D35-AFE8-90118550E5B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84644" y="2830745"/>
                <a:ext cx="532368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9E809503-1C15-4B59-A703-C12B57483DD3}"/>
                  </a:ext>
                </a:extLst>
              </p14:cNvPr>
              <p14:cNvContentPartPr/>
              <p14:nvPr/>
            </p14:nvContentPartPr>
            <p14:xfrm>
              <a:off x="721604" y="1913825"/>
              <a:ext cx="1182600" cy="13582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9E809503-1C15-4B59-A703-C12B57483DD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3604" y="1895825"/>
                <a:ext cx="1218240" cy="13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C6D95495-6495-42D3-AF78-258C84C1A022}"/>
                  </a:ext>
                </a:extLst>
              </p14:cNvPr>
              <p14:cNvContentPartPr/>
              <p14:nvPr/>
            </p14:nvContentPartPr>
            <p14:xfrm>
              <a:off x="3165284" y="4917665"/>
              <a:ext cx="6254640" cy="12409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C6D95495-6495-42D3-AF78-258C84C1A0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47284" y="4899665"/>
                <a:ext cx="6290280" cy="12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6C39919A-55F2-44CD-B8F4-EDAD2967D1AC}"/>
                  </a:ext>
                </a:extLst>
              </p14:cNvPr>
              <p14:cNvContentPartPr/>
              <p14:nvPr/>
            </p14:nvContentPartPr>
            <p14:xfrm>
              <a:off x="8955884" y="4480985"/>
              <a:ext cx="925200" cy="3355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6C39919A-55F2-44CD-B8F4-EDAD2967D1A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937884" y="4462985"/>
                <a:ext cx="96084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79845FE0-7DB2-4DB4-A149-656C79C9D7B5}"/>
                  </a:ext>
                </a:extLst>
              </p14:cNvPr>
              <p14:cNvContentPartPr/>
              <p14:nvPr/>
            </p14:nvContentPartPr>
            <p14:xfrm>
              <a:off x="4578284" y="2259785"/>
              <a:ext cx="931320" cy="5774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79845FE0-7DB2-4DB4-A149-656C79C9D7B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60284" y="2241785"/>
                <a:ext cx="96696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464DC0EA-B709-4643-A3AB-0DBC415AFE6A}"/>
                  </a:ext>
                </a:extLst>
              </p14:cNvPr>
              <p14:cNvContentPartPr/>
              <p14:nvPr/>
            </p14:nvContentPartPr>
            <p14:xfrm>
              <a:off x="6101444" y="2339705"/>
              <a:ext cx="900720" cy="504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464DC0EA-B709-4643-A3AB-0DBC415AFE6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83444" y="2321705"/>
                <a:ext cx="93636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1A5FE55A-CF62-4A8B-8321-A97BB77A10CF}"/>
                  </a:ext>
                </a:extLst>
              </p14:cNvPr>
              <p14:cNvContentPartPr/>
              <p14:nvPr/>
            </p14:nvContentPartPr>
            <p14:xfrm>
              <a:off x="2783684" y="2322065"/>
              <a:ext cx="792360" cy="41148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1A5FE55A-CF62-4A8B-8321-A97BB77A10C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65684" y="2304065"/>
                <a:ext cx="82800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716605BB-EE07-45E0-9143-B6FFF7312524}"/>
                  </a:ext>
                </a:extLst>
              </p14:cNvPr>
              <p14:cNvContentPartPr/>
              <p14:nvPr/>
            </p14:nvContentPartPr>
            <p14:xfrm>
              <a:off x="6320684" y="3543185"/>
              <a:ext cx="360" cy="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716605BB-EE07-45E0-9143-B6FFF731252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02684" y="352518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F1F571BA-7C77-4D5F-8025-DA09DBF74077}"/>
                  </a:ext>
                </a:extLst>
              </p14:cNvPr>
              <p14:cNvContentPartPr/>
              <p14:nvPr/>
            </p14:nvContentPartPr>
            <p14:xfrm>
              <a:off x="6597164" y="3244025"/>
              <a:ext cx="914400" cy="5313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F1F571BA-7C77-4D5F-8025-DA09DBF7407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79164" y="3226025"/>
                <a:ext cx="95004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0ADAE4EB-D3FE-4989-B549-090716852F45}"/>
                  </a:ext>
                </a:extLst>
              </p14:cNvPr>
              <p14:cNvContentPartPr/>
              <p14:nvPr/>
            </p14:nvContentPartPr>
            <p14:xfrm>
              <a:off x="1795124" y="3350225"/>
              <a:ext cx="5261400" cy="7300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0ADAE4EB-D3FE-4989-B549-090716852F4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77124" y="3332225"/>
                <a:ext cx="5297040" cy="7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2965BD27-4CCD-435A-A29B-CA38502EDEEF}"/>
                  </a:ext>
                </a:extLst>
              </p14:cNvPr>
              <p14:cNvContentPartPr/>
              <p14:nvPr/>
            </p14:nvContentPartPr>
            <p14:xfrm>
              <a:off x="4099124" y="4050065"/>
              <a:ext cx="1206720" cy="4111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2965BD27-4CCD-435A-A29B-CA38502EDEE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81124" y="4032065"/>
                <a:ext cx="124236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959B941E-E7DF-4BFF-B761-C877A6FBFD58}"/>
                  </a:ext>
                </a:extLst>
              </p14:cNvPr>
              <p14:cNvContentPartPr/>
              <p14:nvPr/>
            </p14:nvContentPartPr>
            <p14:xfrm>
              <a:off x="5755124" y="4575305"/>
              <a:ext cx="778680" cy="3906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959B941E-E7DF-4BFF-B761-C877A6FBFD5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37124" y="4557305"/>
                <a:ext cx="81432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1A9F0506-0231-48AF-8FC9-9537C4D09764}"/>
                  </a:ext>
                </a:extLst>
              </p14:cNvPr>
              <p14:cNvContentPartPr/>
              <p14:nvPr/>
            </p14:nvContentPartPr>
            <p14:xfrm>
              <a:off x="10095284" y="2618705"/>
              <a:ext cx="609120" cy="4572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1A9F0506-0231-48AF-8FC9-9537C4D0976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077284" y="2600705"/>
                <a:ext cx="64476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BA159640-0D46-4D73-B1F1-C08A06A58961}"/>
                  </a:ext>
                </a:extLst>
              </p14:cNvPr>
              <p14:cNvContentPartPr/>
              <p14:nvPr/>
            </p14:nvContentPartPr>
            <p14:xfrm>
              <a:off x="9163964" y="2543105"/>
              <a:ext cx="456840" cy="44568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BA159640-0D46-4D73-B1F1-C08A06A5896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145964" y="2525105"/>
                <a:ext cx="49248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F2FB8B0D-E7B1-44F1-8F8A-19D59AC60E25}"/>
                  </a:ext>
                </a:extLst>
              </p14:cNvPr>
              <p14:cNvContentPartPr/>
              <p14:nvPr/>
            </p14:nvContentPartPr>
            <p14:xfrm>
              <a:off x="220844" y="2891585"/>
              <a:ext cx="767880" cy="99684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F2FB8B0D-E7B1-44F1-8F8A-19D59AC60E2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02844" y="2873585"/>
                <a:ext cx="803520" cy="10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5611CB33-C466-45A0-9B88-0980F017EF63}"/>
                  </a:ext>
                </a:extLst>
              </p14:cNvPr>
              <p14:cNvContentPartPr/>
              <p14:nvPr/>
            </p14:nvContentPartPr>
            <p14:xfrm>
              <a:off x="3916964" y="3828305"/>
              <a:ext cx="1464840" cy="8445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5611CB33-C466-45A0-9B88-0980F017EF6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98964" y="3810305"/>
                <a:ext cx="1500480" cy="88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C7251C6D-51F6-4AB1-ADEE-2BB8A273B1AB}"/>
                  </a:ext>
                </a:extLst>
              </p14:cNvPr>
              <p14:cNvContentPartPr/>
              <p14:nvPr/>
            </p14:nvContentPartPr>
            <p14:xfrm>
              <a:off x="6287924" y="1961705"/>
              <a:ext cx="347760" cy="270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7251C6D-51F6-4AB1-ADEE-2BB8A273B1A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69924" y="1943705"/>
                <a:ext cx="38340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076475C2-585B-4787-B44B-31D946912CF2}"/>
                  </a:ext>
                </a:extLst>
              </p14:cNvPr>
              <p14:cNvContentPartPr/>
              <p14:nvPr/>
            </p14:nvContentPartPr>
            <p14:xfrm>
              <a:off x="5215844" y="1667945"/>
              <a:ext cx="504000" cy="31500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076475C2-585B-4787-B44B-31D946912CF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97844" y="1649945"/>
                <a:ext cx="53964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2141AEC9-84F1-4F39-805C-D2A156190132}"/>
                  </a:ext>
                </a:extLst>
              </p14:cNvPr>
              <p14:cNvContentPartPr/>
              <p14:nvPr/>
            </p14:nvContentPartPr>
            <p14:xfrm>
              <a:off x="3557324" y="1860545"/>
              <a:ext cx="624960" cy="24840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2141AEC9-84F1-4F39-805C-D2A15619013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39324" y="1842545"/>
                <a:ext cx="66060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28134036-7288-4C9E-9CE8-53ABD59BB8BE}"/>
                  </a:ext>
                </a:extLst>
              </p14:cNvPr>
              <p14:cNvContentPartPr/>
              <p14:nvPr/>
            </p14:nvContentPartPr>
            <p14:xfrm>
              <a:off x="6341924" y="3226745"/>
              <a:ext cx="360" cy="3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28134036-7288-4C9E-9CE8-53ABD59BB8B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323924" y="320874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D9178724-7EC4-42D4-A464-76DE9C2A42AA}"/>
                  </a:ext>
                </a:extLst>
              </p14:cNvPr>
              <p14:cNvContentPartPr/>
              <p14:nvPr/>
            </p14:nvContentPartPr>
            <p14:xfrm>
              <a:off x="3247364" y="3938105"/>
              <a:ext cx="561240" cy="38484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D9178724-7EC4-42D4-A464-76DE9C2A42A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229364" y="3920105"/>
                <a:ext cx="596880" cy="42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80629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تاریخچه ای از سیستم عامل ویندوز 98 به مناسبت 20 سالگی">
            <a:extLst>
              <a:ext uri="{FF2B5EF4-FFF2-40B4-BE49-F238E27FC236}">
                <a16:creationId xmlns:a16="http://schemas.microsoft.com/office/drawing/2014/main" id="{6C0A4201-72D2-42A6-8C02-D89D434E5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2" y="287480"/>
            <a:ext cx="8735023" cy="490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EFF0433-E6B0-40AB-A2DE-EAAC7A00B9E3}"/>
                  </a:ext>
                </a:extLst>
              </p14:cNvPr>
              <p14:cNvContentPartPr/>
              <p14:nvPr/>
            </p14:nvContentPartPr>
            <p14:xfrm>
              <a:off x="5863124" y="1105255"/>
              <a:ext cx="1045440" cy="847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EFF0433-E6B0-40AB-A2DE-EAAC7A00B9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5124" y="1087255"/>
                <a:ext cx="1081080" cy="88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26122FE-FDAB-4C7E-9EE5-596F648BBF87}"/>
                  </a:ext>
                </a:extLst>
              </p14:cNvPr>
              <p14:cNvContentPartPr/>
              <p14:nvPr/>
            </p14:nvContentPartPr>
            <p14:xfrm>
              <a:off x="2890964" y="1090495"/>
              <a:ext cx="622080" cy="808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26122FE-FDAB-4C7E-9EE5-596F648BBF8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72964" y="1072495"/>
                <a:ext cx="657720" cy="84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5B13FF3-A89F-4DC6-A86D-005D754B5E90}"/>
                  </a:ext>
                </a:extLst>
              </p14:cNvPr>
              <p14:cNvContentPartPr/>
              <p14:nvPr/>
            </p14:nvContentPartPr>
            <p14:xfrm>
              <a:off x="2535644" y="3570175"/>
              <a:ext cx="849240" cy="621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5B13FF3-A89F-4DC6-A86D-005D754B5E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17644" y="3552175"/>
                <a:ext cx="884880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92CF16D-6EE9-4827-9A71-A39FC633F110}"/>
                  </a:ext>
                </a:extLst>
              </p14:cNvPr>
              <p14:cNvContentPartPr/>
              <p14:nvPr/>
            </p14:nvContentPartPr>
            <p14:xfrm>
              <a:off x="2521244" y="616433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92CF16D-6EE9-4827-9A71-A39FC633F11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03244" y="6146335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1028" name="Picture 4" descr="سرعت ویندوز XP را با یک ترفند ساده بالا ببرید+ آموزش">
            <a:extLst>
              <a:ext uri="{FF2B5EF4-FFF2-40B4-BE49-F238E27FC236}">
                <a16:creationId xmlns:a16="http://schemas.microsoft.com/office/drawing/2014/main" id="{98748AA6-200D-4A33-BBD8-ADC70B808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80" y="1737188"/>
            <a:ext cx="6595088" cy="490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D46A454-253D-4BA8-AA1A-BED8BD64974F}"/>
                  </a:ext>
                </a:extLst>
              </p14:cNvPr>
              <p14:cNvContentPartPr/>
              <p14:nvPr/>
            </p14:nvContentPartPr>
            <p14:xfrm>
              <a:off x="6461749" y="2534815"/>
              <a:ext cx="1981080" cy="2611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D46A454-253D-4BA8-AA1A-BED8BD64974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43749" y="2516815"/>
                <a:ext cx="2016720" cy="26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A01B26-D94D-47A4-8C2C-01AA8710D242}"/>
                  </a:ext>
                </a:extLst>
              </p14:cNvPr>
              <p14:cNvContentPartPr/>
              <p14:nvPr/>
            </p14:nvContentPartPr>
            <p14:xfrm>
              <a:off x="8699869" y="282295"/>
              <a:ext cx="372600" cy="300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A01B26-D94D-47A4-8C2C-01AA8710D24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81869" y="264295"/>
                <a:ext cx="40824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4F8C17C-3AB2-44B9-AE37-52E6008698AC}"/>
                  </a:ext>
                </a:extLst>
              </p14:cNvPr>
              <p14:cNvContentPartPr/>
              <p14:nvPr/>
            </p14:nvContentPartPr>
            <p14:xfrm>
              <a:off x="10216549" y="72055"/>
              <a:ext cx="2027160" cy="2015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4F8C17C-3AB2-44B9-AE37-52E6008698A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198549" y="54055"/>
                <a:ext cx="2062800" cy="20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2547500-F146-474F-A9E9-8A4F3D6168AD}"/>
                  </a:ext>
                </a:extLst>
              </p14:cNvPr>
              <p14:cNvContentPartPr/>
              <p14:nvPr/>
            </p14:nvContentPartPr>
            <p14:xfrm>
              <a:off x="2121229" y="2639935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2547500-F146-474F-A9E9-8A4F3D6168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03229" y="262193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0E1A512-45A9-435B-9FD3-04228A3595E9}"/>
                  </a:ext>
                </a:extLst>
              </p14:cNvPr>
              <p14:cNvContentPartPr/>
              <p14:nvPr/>
            </p14:nvContentPartPr>
            <p14:xfrm>
              <a:off x="11775349" y="3831535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0E1A512-45A9-435B-9FD3-04228A3595E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57349" y="381353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3C9632F-2938-4784-9402-66ED330D3D4B}"/>
                  </a:ext>
                </a:extLst>
              </p14:cNvPr>
              <p14:cNvContentPartPr/>
              <p14:nvPr/>
            </p14:nvContentPartPr>
            <p14:xfrm>
              <a:off x="3245869" y="5402215"/>
              <a:ext cx="2580120" cy="1299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3C9632F-2938-4784-9402-66ED330D3D4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27869" y="5384215"/>
                <a:ext cx="2615760" cy="13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C0BF4A8-0628-4CE1-AE74-1CA44E570438}"/>
                  </a:ext>
                </a:extLst>
              </p14:cNvPr>
              <p14:cNvContentPartPr/>
              <p14:nvPr/>
            </p14:nvContentPartPr>
            <p14:xfrm>
              <a:off x="3498229" y="5885335"/>
              <a:ext cx="1893600" cy="912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C0BF4A8-0628-4CE1-AE74-1CA44E57043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80229" y="5867335"/>
                <a:ext cx="1929240" cy="94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34680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8016014-7825-4E88-BAB4-D1283CFCCB7E}"/>
                  </a:ext>
                </a:extLst>
              </p14:cNvPr>
              <p14:cNvContentPartPr/>
              <p14:nvPr/>
            </p14:nvContentPartPr>
            <p14:xfrm>
              <a:off x="3797084" y="115975"/>
              <a:ext cx="7501680" cy="1864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8016014-7825-4E88-BAB4-D1283CFCCB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79084" y="97975"/>
                <a:ext cx="7537320" cy="19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9B11433-F2D6-42F4-9618-B666441EFC36}"/>
                  </a:ext>
                </a:extLst>
              </p14:cNvPr>
              <p14:cNvContentPartPr/>
              <p14:nvPr/>
            </p14:nvContentPartPr>
            <p14:xfrm>
              <a:off x="3209204" y="1419895"/>
              <a:ext cx="5427720" cy="26251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9B11433-F2D6-42F4-9618-B666441EFC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91204" y="1401895"/>
                <a:ext cx="5463360" cy="266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86D2167-FA7F-4D63-ABF2-C389E07D0055}"/>
                  </a:ext>
                </a:extLst>
              </p14:cNvPr>
              <p14:cNvContentPartPr/>
              <p14:nvPr/>
            </p14:nvContentPartPr>
            <p14:xfrm>
              <a:off x="2726804" y="2842255"/>
              <a:ext cx="3890520" cy="17906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86D2167-FA7F-4D63-ABF2-C389E07D00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08804" y="2824255"/>
                <a:ext cx="3926160" cy="18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26428E4-C6C2-41F7-976A-DAE83F5506D0}"/>
                  </a:ext>
                </a:extLst>
              </p14:cNvPr>
              <p14:cNvContentPartPr/>
              <p14:nvPr/>
            </p14:nvContentPartPr>
            <p14:xfrm>
              <a:off x="1835084" y="667495"/>
              <a:ext cx="5400" cy="21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26428E4-C6C2-41F7-976A-DAE83F5506D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17084" y="649495"/>
                <a:ext cx="410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B5025BB-084B-4126-9D70-05530F99E5C0}"/>
                  </a:ext>
                </a:extLst>
              </p14:cNvPr>
              <p14:cNvContentPartPr/>
              <p14:nvPr/>
            </p14:nvContentPartPr>
            <p14:xfrm>
              <a:off x="10036964" y="2153935"/>
              <a:ext cx="310320" cy="473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B5025BB-084B-4126-9D70-05530F99E5C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18964" y="2135935"/>
                <a:ext cx="34596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FC9DF43-7930-49F8-AF04-B8C5313A15E7}"/>
                  </a:ext>
                </a:extLst>
              </p14:cNvPr>
              <p14:cNvContentPartPr/>
              <p14:nvPr/>
            </p14:nvContentPartPr>
            <p14:xfrm>
              <a:off x="10133084" y="2790055"/>
              <a:ext cx="420120" cy="9367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FC9DF43-7930-49F8-AF04-B8C5313A15E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115084" y="2772055"/>
                <a:ext cx="455760" cy="9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0BDE212-4C72-4F54-A72E-96606F82EAE7}"/>
                  </a:ext>
                </a:extLst>
              </p14:cNvPr>
              <p14:cNvContentPartPr/>
              <p14:nvPr/>
            </p14:nvContentPartPr>
            <p14:xfrm>
              <a:off x="8887124" y="2050615"/>
              <a:ext cx="504360" cy="1724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0BDE212-4C72-4F54-A72E-96606F82EAE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69124" y="2032615"/>
                <a:ext cx="540000" cy="175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57E6300-9924-47BD-9FEC-1CFB67D7E921}"/>
                  </a:ext>
                </a:extLst>
              </p14:cNvPr>
              <p14:cNvContentPartPr/>
              <p14:nvPr/>
            </p14:nvContentPartPr>
            <p14:xfrm>
              <a:off x="11051804" y="1993015"/>
              <a:ext cx="210960" cy="5090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57E6300-9924-47BD-9FEC-1CFB67D7E92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33804" y="1975015"/>
                <a:ext cx="246600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4EED219-A265-4AE6-960A-676585DB0B48}"/>
                  </a:ext>
                </a:extLst>
              </p14:cNvPr>
              <p14:cNvContentPartPr/>
              <p14:nvPr/>
            </p14:nvContentPartPr>
            <p14:xfrm>
              <a:off x="11416124" y="3447055"/>
              <a:ext cx="213480" cy="2811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4EED219-A265-4AE6-960A-676585DB0B4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398124" y="3429055"/>
                <a:ext cx="24912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CFB862C-C60D-46AC-AB35-2A456FAB4CDE}"/>
                  </a:ext>
                </a:extLst>
              </p14:cNvPr>
              <p14:cNvContentPartPr/>
              <p14:nvPr/>
            </p14:nvContentPartPr>
            <p14:xfrm>
              <a:off x="11256644" y="2664415"/>
              <a:ext cx="546120" cy="5464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CFB862C-C60D-46AC-AB35-2A456FAB4CD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38644" y="2646415"/>
                <a:ext cx="58176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5E310D6-03B4-4C9F-8BD4-4B78CB11D564}"/>
                  </a:ext>
                </a:extLst>
              </p14:cNvPr>
              <p14:cNvContentPartPr/>
              <p14:nvPr/>
            </p14:nvContentPartPr>
            <p14:xfrm>
              <a:off x="9029324" y="3552175"/>
              <a:ext cx="165960" cy="1641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5E310D6-03B4-4C9F-8BD4-4B78CB11D56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011324" y="3534175"/>
                <a:ext cx="20160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1FB4D24-80BB-4B3B-A2C5-C9D37EA2283C}"/>
                  </a:ext>
                </a:extLst>
              </p14:cNvPr>
              <p14:cNvContentPartPr/>
              <p14:nvPr/>
            </p14:nvContentPartPr>
            <p14:xfrm>
              <a:off x="8935724" y="4463335"/>
              <a:ext cx="6480" cy="669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1FB4D24-80BB-4B3B-A2C5-C9D37EA2283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917724" y="4445335"/>
                <a:ext cx="421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0017B28-A3D8-4282-AF62-18CA6AC54E32}"/>
                  </a:ext>
                </a:extLst>
              </p14:cNvPr>
              <p14:cNvContentPartPr/>
              <p14:nvPr/>
            </p14:nvContentPartPr>
            <p14:xfrm>
              <a:off x="8901524" y="4693375"/>
              <a:ext cx="9720" cy="298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0017B28-A3D8-4282-AF62-18CA6AC54E3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883524" y="4675375"/>
                <a:ext cx="453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2FC1FC8-AE21-4D5E-9A45-1D332B1F6C36}"/>
                  </a:ext>
                </a:extLst>
              </p14:cNvPr>
              <p14:cNvContentPartPr/>
              <p14:nvPr/>
            </p14:nvContentPartPr>
            <p14:xfrm>
              <a:off x="8820884" y="4946095"/>
              <a:ext cx="360" cy="21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2FC1FC8-AE21-4D5E-9A45-1D332B1F6C3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802884" y="4928095"/>
                <a:ext cx="360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DF242A0B-2A75-468E-9A00-D70186710DA0}"/>
                  </a:ext>
                </a:extLst>
              </p14:cNvPr>
              <p14:cNvContentPartPr/>
              <p14:nvPr/>
            </p14:nvContentPartPr>
            <p14:xfrm>
              <a:off x="8948684" y="4020535"/>
              <a:ext cx="128160" cy="287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DF242A0B-2A75-468E-9A00-D70186710DA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30684" y="4002535"/>
                <a:ext cx="16380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4ED3395-67DC-4FD4-8F0F-A9FD4530A446}"/>
                  </a:ext>
                </a:extLst>
              </p14:cNvPr>
              <p14:cNvContentPartPr/>
              <p14:nvPr/>
            </p14:nvContentPartPr>
            <p14:xfrm>
              <a:off x="11546804" y="4060495"/>
              <a:ext cx="35280" cy="1440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4ED3395-67DC-4FD4-8F0F-A9FD4530A44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528804" y="4042495"/>
                <a:ext cx="709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12A83C7-CEE9-4122-93C3-4D962F3BB68D}"/>
                  </a:ext>
                </a:extLst>
              </p14:cNvPr>
              <p14:cNvContentPartPr/>
              <p14:nvPr/>
            </p14:nvContentPartPr>
            <p14:xfrm>
              <a:off x="11551484" y="4399615"/>
              <a:ext cx="9720" cy="82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12A83C7-CEE9-4122-93C3-4D962F3BB68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533484" y="4381615"/>
                <a:ext cx="453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1B5DBE7A-C9D2-46E5-AE88-405D2C73B5C7}"/>
                  </a:ext>
                </a:extLst>
              </p14:cNvPr>
              <p14:cNvContentPartPr/>
              <p14:nvPr/>
            </p14:nvContentPartPr>
            <p14:xfrm>
              <a:off x="11543924" y="4608415"/>
              <a:ext cx="52560" cy="1159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1B5DBE7A-C9D2-46E5-AE88-405D2C73B5C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525924" y="4590415"/>
                <a:ext cx="882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5A619C5-A841-4343-B8AA-4B20289040F8}"/>
                  </a:ext>
                </a:extLst>
              </p14:cNvPr>
              <p14:cNvContentPartPr/>
              <p14:nvPr/>
            </p14:nvContentPartPr>
            <p14:xfrm>
              <a:off x="11675324" y="4945015"/>
              <a:ext cx="13320" cy="56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F5A619C5-A841-4343-B8AA-4B20289040F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657324" y="4927015"/>
                <a:ext cx="489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28EA9FFB-EA45-40AD-808B-3DFB9927BCA4}"/>
                  </a:ext>
                </a:extLst>
              </p14:cNvPr>
              <p14:cNvContentPartPr/>
              <p14:nvPr/>
            </p14:nvContentPartPr>
            <p14:xfrm>
              <a:off x="11485604" y="5209615"/>
              <a:ext cx="144000" cy="2887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28EA9FFB-EA45-40AD-808B-3DFB9927BCA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467604" y="5191615"/>
                <a:ext cx="17964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D54A78EC-E71D-4E6C-BBFA-82D4FC8F064C}"/>
                  </a:ext>
                </a:extLst>
              </p14:cNvPr>
              <p14:cNvContentPartPr/>
              <p14:nvPr/>
            </p14:nvContentPartPr>
            <p14:xfrm>
              <a:off x="10062884" y="3747655"/>
              <a:ext cx="140040" cy="8078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D54A78EC-E71D-4E6C-BBFA-82D4FC8F064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044884" y="3729655"/>
                <a:ext cx="175680" cy="84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6054AF0D-78A7-4B52-AD47-B176DDE84614}"/>
                  </a:ext>
                </a:extLst>
              </p14:cNvPr>
              <p14:cNvContentPartPr/>
              <p14:nvPr/>
            </p14:nvContentPartPr>
            <p14:xfrm>
              <a:off x="7963364" y="3795535"/>
              <a:ext cx="2805120" cy="20988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6054AF0D-78A7-4B52-AD47-B176DDE8461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945364" y="3777535"/>
                <a:ext cx="2840760" cy="21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C4BC202D-52C6-4DB2-95C0-2322EB1D4EA0}"/>
                  </a:ext>
                </a:extLst>
              </p14:cNvPr>
              <p14:cNvContentPartPr/>
              <p14:nvPr/>
            </p14:nvContentPartPr>
            <p14:xfrm>
              <a:off x="9159644" y="2008135"/>
              <a:ext cx="2446200" cy="40118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C4BC202D-52C6-4DB2-95C0-2322EB1D4EA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141644" y="1990135"/>
                <a:ext cx="2481840" cy="40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47EF49C8-9204-472B-BCE6-BDA576BB7543}"/>
                  </a:ext>
                </a:extLst>
              </p14:cNvPr>
              <p14:cNvContentPartPr/>
              <p14:nvPr/>
            </p14:nvContentPartPr>
            <p14:xfrm>
              <a:off x="615764" y="5080015"/>
              <a:ext cx="5951160" cy="131004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47EF49C8-9204-472B-BCE6-BDA576BB754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7764" y="5062015"/>
                <a:ext cx="5986800" cy="134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897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0"/>
            <a:ext cx="7543800" cy="609600"/>
          </a:xfrm>
        </p:spPr>
        <p:txBody>
          <a:bodyPr>
            <a:normAutofit fontScale="90000"/>
          </a:bodyPr>
          <a:lstStyle/>
          <a:p>
            <a:r>
              <a:rPr lang="es-MX" altLang="en-US"/>
              <a:t>Breath-first search</a:t>
            </a:r>
            <a:endParaRPr lang="es-MX" altLang="he-IL"/>
          </a:p>
        </p:txBody>
      </p:sp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5708650" y="946150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4337050" y="1631950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3575050" y="2470150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6851650" y="1631950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4794250" y="2470150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7689850" y="2470150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6013450" y="2470150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3346450" y="3384550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5175250" y="3384550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20" name="Oval 12"/>
          <p:cNvSpPr>
            <a:spLocks noChangeArrowheads="1"/>
          </p:cNvSpPr>
          <p:nvPr/>
        </p:nvSpPr>
        <p:spPr bwMode="auto">
          <a:xfrm>
            <a:off x="4108450" y="3384550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21" name="Oval 13"/>
          <p:cNvSpPr>
            <a:spLocks noChangeArrowheads="1"/>
          </p:cNvSpPr>
          <p:nvPr/>
        </p:nvSpPr>
        <p:spPr bwMode="auto">
          <a:xfrm>
            <a:off x="6089650" y="3384550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22" name="Oval 14"/>
          <p:cNvSpPr>
            <a:spLocks noChangeArrowheads="1"/>
          </p:cNvSpPr>
          <p:nvPr/>
        </p:nvSpPr>
        <p:spPr bwMode="auto">
          <a:xfrm>
            <a:off x="7918450" y="3384550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23" name="Oval 15"/>
          <p:cNvSpPr>
            <a:spLocks noChangeArrowheads="1"/>
          </p:cNvSpPr>
          <p:nvPr/>
        </p:nvSpPr>
        <p:spPr bwMode="auto">
          <a:xfrm>
            <a:off x="6927850" y="3384550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24" name="Oval 16"/>
          <p:cNvSpPr>
            <a:spLocks noChangeArrowheads="1"/>
          </p:cNvSpPr>
          <p:nvPr/>
        </p:nvSpPr>
        <p:spPr bwMode="auto">
          <a:xfrm>
            <a:off x="3956050" y="4527550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25" name="Oval 17"/>
          <p:cNvSpPr>
            <a:spLocks noChangeArrowheads="1"/>
          </p:cNvSpPr>
          <p:nvPr/>
        </p:nvSpPr>
        <p:spPr bwMode="auto">
          <a:xfrm>
            <a:off x="3346450" y="4527550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>
            <a:off x="4641850" y="4527550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27" name="Oval 19"/>
          <p:cNvSpPr>
            <a:spLocks noChangeArrowheads="1"/>
          </p:cNvSpPr>
          <p:nvPr/>
        </p:nvSpPr>
        <p:spPr bwMode="auto">
          <a:xfrm>
            <a:off x="5251450" y="4527550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28" name="Oval 20"/>
          <p:cNvSpPr>
            <a:spLocks noChangeArrowheads="1"/>
          </p:cNvSpPr>
          <p:nvPr/>
        </p:nvSpPr>
        <p:spPr bwMode="auto">
          <a:xfrm>
            <a:off x="6470650" y="4527550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29" name="Oval 21"/>
          <p:cNvSpPr>
            <a:spLocks noChangeArrowheads="1"/>
          </p:cNvSpPr>
          <p:nvPr/>
        </p:nvSpPr>
        <p:spPr bwMode="auto">
          <a:xfrm>
            <a:off x="5861050" y="4527550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30" name="Oval 22"/>
          <p:cNvSpPr>
            <a:spLocks noChangeArrowheads="1"/>
          </p:cNvSpPr>
          <p:nvPr/>
        </p:nvSpPr>
        <p:spPr bwMode="auto">
          <a:xfrm>
            <a:off x="7080250" y="4527550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31" name="Oval 23"/>
          <p:cNvSpPr>
            <a:spLocks noChangeArrowheads="1"/>
          </p:cNvSpPr>
          <p:nvPr/>
        </p:nvSpPr>
        <p:spPr bwMode="auto">
          <a:xfrm>
            <a:off x="7689850" y="4527550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32" name="Oval 24"/>
          <p:cNvSpPr>
            <a:spLocks noChangeArrowheads="1"/>
          </p:cNvSpPr>
          <p:nvPr/>
        </p:nvSpPr>
        <p:spPr bwMode="auto">
          <a:xfrm>
            <a:off x="8299450" y="4527550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33" name="Oval 25"/>
          <p:cNvSpPr>
            <a:spLocks noChangeArrowheads="1"/>
          </p:cNvSpPr>
          <p:nvPr/>
        </p:nvSpPr>
        <p:spPr bwMode="auto">
          <a:xfrm>
            <a:off x="3956050" y="5441950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34" name="Oval 26"/>
          <p:cNvSpPr>
            <a:spLocks noChangeArrowheads="1"/>
          </p:cNvSpPr>
          <p:nvPr/>
        </p:nvSpPr>
        <p:spPr bwMode="auto">
          <a:xfrm>
            <a:off x="4641850" y="5441950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35" name="Oval 27"/>
          <p:cNvSpPr>
            <a:spLocks noChangeArrowheads="1"/>
          </p:cNvSpPr>
          <p:nvPr/>
        </p:nvSpPr>
        <p:spPr bwMode="auto">
          <a:xfrm>
            <a:off x="5251450" y="5441950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36" name="Oval 28"/>
          <p:cNvSpPr>
            <a:spLocks noChangeArrowheads="1"/>
          </p:cNvSpPr>
          <p:nvPr/>
        </p:nvSpPr>
        <p:spPr bwMode="auto">
          <a:xfrm>
            <a:off x="6470650" y="5441950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 flipH="1">
            <a:off x="4713288" y="1322388"/>
            <a:ext cx="1141412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38" name="Line 30"/>
          <p:cNvSpPr>
            <a:spLocks noChangeShapeType="1"/>
          </p:cNvSpPr>
          <p:nvPr/>
        </p:nvSpPr>
        <p:spPr bwMode="auto">
          <a:xfrm>
            <a:off x="5856288" y="1322388"/>
            <a:ext cx="989012" cy="455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39" name="Line 31"/>
          <p:cNvSpPr>
            <a:spLocks noChangeShapeType="1"/>
          </p:cNvSpPr>
          <p:nvPr/>
        </p:nvSpPr>
        <p:spPr bwMode="auto">
          <a:xfrm flipH="1">
            <a:off x="3875088" y="2008188"/>
            <a:ext cx="608012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40" name="Line 32"/>
          <p:cNvSpPr>
            <a:spLocks noChangeShapeType="1"/>
          </p:cNvSpPr>
          <p:nvPr/>
        </p:nvSpPr>
        <p:spPr bwMode="auto">
          <a:xfrm>
            <a:off x="4484688" y="2008188"/>
            <a:ext cx="379412" cy="455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41" name="Line 33"/>
          <p:cNvSpPr>
            <a:spLocks noChangeShapeType="1"/>
          </p:cNvSpPr>
          <p:nvPr/>
        </p:nvSpPr>
        <p:spPr bwMode="auto">
          <a:xfrm flipH="1">
            <a:off x="6389688" y="2008188"/>
            <a:ext cx="608012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42" name="Line 34"/>
          <p:cNvSpPr>
            <a:spLocks noChangeShapeType="1"/>
          </p:cNvSpPr>
          <p:nvPr/>
        </p:nvSpPr>
        <p:spPr bwMode="auto">
          <a:xfrm>
            <a:off x="6999288" y="2008188"/>
            <a:ext cx="760412" cy="455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43" name="Line 35"/>
          <p:cNvSpPr>
            <a:spLocks noChangeShapeType="1"/>
          </p:cNvSpPr>
          <p:nvPr/>
        </p:nvSpPr>
        <p:spPr bwMode="auto">
          <a:xfrm flipV="1">
            <a:off x="3646488" y="2846388"/>
            <a:ext cx="150812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44" name="Line 36"/>
          <p:cNvSpPr>
            <a:spLocks noChangeShapeType="1"/>
          </p:cNvSpPr>
          <p:nvPr/>
        </p:nvSpPr>
        <p:spPr bwMode="auto">
          <a:xfrm>
            <a:off x="3798888" y="2846388"/>
            <a:ext cx="379412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45" name="Line 37"/>
          <p:cNvSpPr>
            <a:spLocks noChangeShapeType="1"/>
          </p:cNvSpPr>
          <p:nvPr/>
        </p:nvSpPr>
        <p:spPr bwMode="auto">
          <a:xfrm>
            <a:off x="5018088" y="2846388"/>
            <a:ext cx="303212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46" name="Line 38"/>
          <p:cNvSpPr>
            <a:spLocks noChangeShapeType="1"/>
          </p:cNvSpPr>
          <p:nvPr/>
        </p:nvSpPr>
        <p:spPr bwMode="auto">
          <a:xfrm>
            <a:off x="6235700" y="2846388"/>
            <a:ext cx="0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47" name="Line 39"/>
          <p:cNvSpPr>
            <a:spLocks noChangeShapeType="1"/>
          </p:cNvSpPr>
          <p:nvPr/>
        </p:nvSpPr>
        <p:spPr bwMode="auto">
          <a:xfrm flipV="1">
            <a:off x="7227888" y="2846388"/>
            <a:ext cx="608012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48" name="Line 40"/>
          <p:cNvSpPr>
            <a:spLocks noChangeShapeType="1"/>
          </p:cNvSpPr>
          <p:nvPr/>
        </p:nvSpPr>
        <p:spPr bwMode="auto">
          <a:xfrm>
            <a:off x="7837488" y="2846388"/>
            <a:ext cx="227012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49" name="Line 41"/>
          <p:cNvSpPr>
            <a:spLocks noChangeShapeType="1"/>
          </p:cNvSpPr>
          <p:nvPr/>
        </p:nvSpPr>
        <p:spPr bwMode="auto">
          <a:xfrm flipV="1">
            <a:off x="3646488" y="3760788"/>
            <a:ext cx="608012" cy="760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50" name="Line 42"/>
          <p:cNvSpPr>
            <a:spLocks noChangeShapeType="1"/>
          </p:cNvSpPr>
          <p:nvPr/>
        </p:nvSpPr>
        <p:spPr bwMode="auto">
          <a:xfrm flipH="1">
            <a:off x="4179888" y="3760788"/>
            <a:ext cx="74612" cy="760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51" name="Line 43"/>
          <p:cNvSpPr>
            <a:spLocks noChangeShapeType="1"/>
          </p:cNvSpPr>
          <p:nvPr/>
        </p:nvSpPr>
        <p:spPr bwMode="auto">
          <a:xfrm flipV="1">
            <a:off x="4865688" y="3760788"/>
            <a:ext cx="455612" cy="760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52" name="Line 44"/>
          <p:cNvSpPr>
            <a:spLocks noChangeShapeType="1"/>
          </p:cNvSpPr>
          <p:nvPr/>
        </p:nvSpPr>
        <p:spPr bwMode="auto">
          <a:xfrm>
            <a:off x="5322888" y="3760788"/>
            <a:ext cx="74612" cy="760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53" name="Line 45"/>
          <p:cNvSpPr>
            <a:spLocks noChangeShapeType="1"/>
          </p:cNvSpPr>
          <p:nvPr/>
        </p:nvSpPr>
        <p:spPr bwMode="auto">
          <a:xfrm flipV="1">
            <a:off x="6084888" y="3760788"/>
            <a:ext cx="227012" cy="760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54" name="Line 46"/>
          <p:cNvSpPr>
            <a:spLocks noChangeShapeType="1"/>
          </p:cNvSpPr>
          <p:nvPr/>
        </p:nvSpPr>
        <p:spPr bwMode="auto">
          <a:xfrm>
            <a:off x="6313488" y="3760788"/>
            <a:ext cx="303212" cy="760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55" name="Line 47"/>
          <p:cNvSpPr>
            <a:spLocks noChangeShapeType="1"/>
          </p:cNvSpPr>
          <p:nvPr/>
        </p:nvSpPr>
        <p:spPr bwMode="auto">
          <a:xfrm flipH="1" flipV="1">
            <a:off x="7151688" y="3760788"/>
            <a:ext cx="74612" cy="760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56" name="Line 48"/>
          <p:cNvSpPr>
            <a:spLocks noChangeShapeType="1"/>
          </p:cNvSpPr>
          <p:nvPr/>
        </p:nvSpPr>
        <p:spPr bwMode="auto">
          <a:xfrm>
            <a:off x="7151688" y="3760788"/>
            <a:ext cx="684212" cy="760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57" name="Line 49"/>
          <p:cNvSpPr>
            <a:spLocks noChangeShapeType="1"/>
          </p:cNvSpPr>
          <p:nvPr/>
        </p:nvSpPr>
        <p:spPr bwMode="auto">
          <a:xfrm flipH="1" flipV="1">
            <a:off x="8142288" y="3760788"/>
            <a:ext cx="303212" cy="760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58" name="Line 50"/>
          <p:cNvSpPr>
            <a:spLocks noChangeShapeType="1"/>
          </p:cNvSpPr>
          <p:nvPr/>
        </p:nvSpPr>
        <p:spPr bwMode="auto">
          <a:xfrm flipV="1">
            <a:off x="4178300" y="4903788"/>
            <a:ext cx="0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59" name="Line 51"/>
          <p:cNvSpPr>
            <a:spLocks noChangeShapeType="1"/>
          </p:cNvSpPr>
          <p:nvPr/>
        </p:nvSpPr>
        <p:spPr bwMode="auto">
          <a:xfrm flipV="1">
            <a:off x="4787900" y="4903788"/>
            <a:ext cx="0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60" name="Line 52"/>
          <p:cNvSpPr>
            <a:spLocks noChangeShapeType="1"/>
          </p:cNvSpPr>
          <p:nvPr/>
        </p:nvSpPr>
        <p:spPr bwMode="auto">
          <a:xfrm flipV="1">
            <a:off x="5473700" y="4903788"/>
            <a:ext cx="0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61" name="Line 53"/>
          <p:cNvSpPr>
            <a:spLocks noChangeShapeType="1"/>
          </p:cNvSpPr>
          <p:nvPr/>
        </p:nvSpPr>
        <p:spPr bwMode="auto">
          <a:xfrm flipV="1">
            <a:off x="6616700" y="4903788"/>
            <a:ext cx="0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62" name="Line 54"/>
          <p:cNvSpPr>
            <a:spLocks noChangeShapeType="1"/>
          </p:cNvSpPr>
          <p:nvPr/>
        </p:nvSpPr>
        <p:spPr bwMode="auto">
          <a:xfrm flipH="1" flipV="1">
            <a:off x="6616700" y="5818188"/>
            <a:ext cx="1270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63" name="Rectangle 55"/>
          <p:cNvSpPr>
            <a:spLocks noChangeArrowheads="1"/>
          </p:cNvSpPr>
          <p:nvPr/>
        </p:nvSpPr>
        <p:spPr bwMode="auto">
          <a:xfrm>
            <a:off x="5715000" y="990600"/>
            <a:ext cx="274114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S</a:t>
            </a:r>
          </a:p>
        </p:txBody>
      </p:sp>
      <p:sp>
        <p:nvSpPr>
          <p:cNvPr id="43064" name="Rectangle 56"/>
          <p:cNvSpPr>
            <a:spLocks noChangeArrowheads="1"/>
          </p:cNvSpPr>
          <p:nvPr/>
        </p:nvSpPr>
        <p:spPr bwMode="auto">
          <a:xfrm>
            <a:off x="4343401" y="1676400"/>
            <a:ext cx="314189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A</a:t>
            </a:r>
          </a:p>
        </p:txBody>
      </p:sp>
      <p:sp>
        <p:nvSpPr>
          <p:cNvPr id="43065" name="Rectangle 57"/>
          <p:cNvSpPr>
            <a:spLocks noChangeArrowheads="1"/>
          </p:cNvSpPr>
          <p:nvPr/>
        </p:nvSpPr>
        <p:spPr bwMode="auto">
          <a:xfrm>
            <a:off x="6858000" y="1676400"/>
            <a:ext cx="322204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D</a:t>
            </a:r>
          </a:p>
        </p:txBody>
      </p:sp>
      <p:sp>
        <p:nvSpPr>
          <p:cNvPr id="43066" name="Rectangle 58"/>
          <p:cNvSpPr>
            <a:spLocks noChangeArrowheads="1"/>
          </p:cNvSpPr>
          <p:nvPr/>
        </p:nvSpPr>
        <p:spPr bwMode="auto">
          <a:xfrm>
            <a:off x="3581401" y="2514600"/>
            <a:ext cx="301365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B</a:t>
            </a:r>
          </a:p>
        </p:txBody>
      </p:sp>
      <p:sp>
        <p:nvSpPr>
          <p:cNvPr id="43067" name="Rectangle 59"/>
          <p:cNvSpPr>
            <a:spLocks noChangeArrowheads="1"/>
          </p:cNvSpPr>
          <p:nvPr/>
        </p:nvSpPr>
        <p:spPr bwMode="auto">
          <a:xfrm>
            <a:off x="4800600" y="2514600"/>
            <a:ext cx="322204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D</a:t>
            </a:r>
          </a:p>
        </p:txBody>
      </p:sp>
      <p:sp>
        <p:nvSpPr>
          <p:cNvPr id="43068" name="Rectangle 60"/>
          <p:cNvSpPr>
            <a:spLocks noChangeArrowheads="1"/>
          </p:cNvSpPr>
          <p:nvPr/>
        </p:nvSpPr>
        <p:spPr bwMode="auto">
          <a:xfrm>
            <a:off x="6019801" y="2514600"/>
            <a:ext cx="314189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A</a:t>
            </a:r>
          </a:p>
        </p:txBody>
      </p:sp>
      <p:sp>
        <p:nvSpPr>
          <p:cNvPr id="43069" name="Rectangle 61"/>
          <p:cNvSpPr>
            <a:spLocks noChangeArrowheads="1"/>
          </p:cNvSpPr>
          <p:nvPr/>
        </p:nvSpPr>
        <p:spPr bwMode="auto">
          <a:xfrm>
            <a:off x="7696201" y="2514600"/>
            <a:ext cx="278923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E</a:t>
            </a:r>
          </a:p>
        </p:txBody>
      </p:sp>
      <p:sp>
        <p:nvSpPr>
          <p:cNvPr id="43070" name="Rectangle 62"/>
          <p:cNvSpPr>
            <a:spLocks noChangeArrowheads="1"/>
          </p:cNvSpPr>
          <p:nvPr/>
        </p:nvSpPr>
        <p:spPr bwMode="auto">
          <a:xfrm>
            <a:off x="3352801" y="3429000"/>
            <a:ext cx="291747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C</a:t>
            </a:r>
          </a:p>
        </p:txBody>
      </p:sp>
      <p:sp>
        <p:nvSpPr>
          <p:cNvPr id="43071" name="Rectangle 63"/>
          <p:cNvSpPr>
            <a:spLocks noChangeArrowheads="1"/>
          </p:cNvSpPr>
          <p:nvPr/>
        </p:nvSpPr>
        <p:spPr bwMode="auto">
          <a:xfrm>
            <a:off x="4114801" y="3429000"/>
            <a:ext cx="278923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E</a:t>
            </a:r>
          </a:p>
        </p:txBody>
      </p:sp>
      <p:sp>
        <p:nvSpPr>
          <p:cNvPr id="43072" name="Rectangle 64"/>
          <p:cNvSpPr>
            <a:spLocks noChangeArrowheads="1"/>
          </p:cNvSpPr>
          <p:nvPr/>
        </p:nvSpPr>
        <p:spPr bwMode="auto">
          <a:xfrm>
            <a:off x="5181601" y="3429000"/>
            <a:ext cx="278923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E</a:t>
            </a:r>
          </a:p>
        </p:txBody>
      </p:sp>
      <p:sp>
        <p:nvSpPr>
          <p:cNvPr id="43073" name="Rectangle 65"/>
          <p:cNvSpPr>
            <a:spLocks noChangeArrowheads="1"/>
          </p:cNvSpPr>
          <p:nvPr/>
        </p:nvSpPr>
        <p:spPr bwMode="auto">
          <a:xfrm>
            <a:off x="6096001" y="3429000"/>
            <a:ext cx="301365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B</a:t>
            </a:r>
          </a:p>
        </p:txBody>
      </p:sp>
      <p:sp>
        <p:nvSpPr>
          <p:cNvPr id="43074" name="Rectangle 66"/>
          <p:cNvSpPr>
            <a:spLocks noChangeArrowheads="1"/>
          </p:cNvSpPr>
          <p:nvPr/>
        </p:nvSpPr>
        <p:spPr bwMode="auto">
          <a:xfrm>
            <a:off x="6934201" y="3429000"/>
            <a:ext cx="301365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B</a:t>
            </a:r>
          </a:p>
        </p:txBody>
      </p:sp>
      <p:sp>
        <p:nvSpPr>
          <p:cNvPr id="43075" name="Rectangle 67"/>
          <p:cNvSpPr>
            <a:spLocks noChangeArrowheads="1"/>
          </p:cNvSpPr>
          <p:nvPr/>
        </p:nvSpPr>
        <p:spPr bwMode="auto">
          <a:xfrm>
            <a:off x="7924800" y="3429000"/>
            <a:ext cx="269304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F</a:t>
            </a:r>
          </a:p>
        </p:txBody>
      </p:sp>
      <p:sp>
        <p:nvSpPr>
          <p:cNvPr id="43076" name="Rectangle 68"/>
          <p:cNvSpPr>
            <a:spLocks noChangeArrowheads="1"/>
          </p:cNvSpPr>
          <p:nvPr/>
        </p:nvSpPr>
        <p:spPr bwMode="auto">
          <a:xfrm>
            <a:off x="3352800" y="4572000"/>
            <a:ext cx="322204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D</a:t>
            </a:r>
          </a:p>
        </p:txBody>
      </p:sp>
      <p:sp>
        <p:nvSpPr>
          <p:cNvPr id="43077" name="Rectangle 69"/>
          <p:cNvSpPr>
            <a:spLocks noChangeArrowheads="1"/>
          </p:cNvSpPr>
          <p:nvPr/>
        </p:nvSpPr>
        <p:spPr bwMode="auto">
          <a:xfrm>
            <a:off x="3962400" y="4572000"/>
            <a:ext cx="269304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F</a:t>
            </a:r>
          </a:p>
        </p:txBody>
      </p:sp>
      <p:sp>
        <p:nvSpPr>
          <p:cNvPr id="43078" name="Rectangle 70"/>
          <p:cNvSpPr>
            <a:spLocks noChangeArrowheads="1"/>
          </p:cNvSpPr>
          <p:nvPr/>
        </p:nvSpPr>
        <p:spPr bwMode="auto">
          <a:xfrm>
            <a:off x="4648201" y="4572000"/>
            <a:ext cx="301365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B</a:t>
            </a:r>
          </a:p>
        </p:txBody>
      </p:sp>
      <p:sp>
        <p:nvSpPr>
          <p:cNvPr id="43079" name="Rectangle 71"/>
          <p:cNvSpPr>
            <a:spLocks noChangeArrowheads="1"/>
          </p:cNvSpPr>
          <p:nvPr/>
        </p:nvSpPr>
        <p:spPr bwMode="auto">
          <a:xfrm>
            <a:off x="5257800" y="4572000"/>
            <a:ext cx="269304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F</a:t>
            </a:r>
          </a:p>
        </p:txBody>
      </p:sp>
      <p:sp>
        <p:nvSpPr>
          <p:cNvPr id="43080" name="Rectangle 72"/>
          <p:cNvSpPr>
            <a:spLocks noChangeArrowheads="1"/>
          </p:cNvSpPr>
          <p:nvPr/>
        </p:nvSpPr>
        <p:spPr bwMode="auto">
          <a:xfrm>
            <a:off x="5867401" y="4572000"/>
            <a:ext cx="291747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C</a:t>
            </a:r>
          </a:p>
        </p:txBody>
      </p:sp>
      <p:sp>
        <p:nvSpPr>
          <p:cNvPr id="43081" name="Rectangle 73"/>
          <p:cNvSpPr>
            <a:spLocks noChangeArrowheads="1"/>
          </p:cNvSpPr>
          <p:nvPr/>
        </p:nvSpPr>
        <p:spPr bwMode="auto">
          <a:xfrm>
            <a:off x="6477001" y="4572000"/>
            <a:ext cx="278923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E</a:t>
            </a:r>
          </a:p>
        </p:txBody>
      </p:sp>
      <p:sp>
        <p:nvSpPr>
          <p:cNvPr id="43082" name="Rectangle 74"/>
          <p:cNvSpPr>
            <a:spLocks noChangeArrowheads="1"/>
          </p:cNvSpPr>
          <p:nvPr/>
        </p:nvSpPr>
        <p:spPr bwMode="auto">
          <a:xfrm>
            <a:off x="7086601" y="4572000"/>
            <a:ext cx="314189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A</a:t>
            </a:r>
          </a:p>
        </p:txBody>
      </p:sp>
      <p:sp>
        <p:nvSpPr>
          <p:cNvPr id="43083" name="Rectangle 75"/>
          <p:cNvSpPr>
            <a:spLocks noChangeArrowheads="1"/>
          </p:cNvSpPr>
          <p:nvPr/>
        </p:nvSpPr>
        <p:spPr bwMode="auto">
          <a:xfrm>
            <a:off x="7696201" y="4572000"/>
            <a:ext cx="291747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C</a:t>
            </a:r>
          </a:p>
        </p:txBody>
      </p:sp>
      <p:sp>
        <p:nvSpPr>
          <p:cNvPr id="43084" name="Rectangle 76"/>
          <p:cNvSpPr>
            <a:spLocks noChangeArrowheads="1"/>
          </p:cNvSpPr>
          <p:nvPr/>
        </p:nvSpPr>
        <p:spPr bwMode="auto">
          <a:xfrm>
            <a:off x="8305801" y="4572000"/>
            <a:ext cx="323807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G</a:t>
            </a:r>
          </a:p>
        </p:txBody>
      </p:sp>
      <p:sp>
        <p:nvSpPr>
          <p:cNvPr id="43085" name="Rectangle 77"/>
          <p:cNvSpPr>
            <a:spLocks noChangeArrowheads="1"/>
          </p:cNvSpPr>
          <p:nvPr/>
        </p:nvSpPr>
        <p:spPr bwMode="auto">
          <a:xfrm>
            <a:off x="3962401" y="5486400"/>
            <a:ext cx="323807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G</a:t>
            </a:r>
          </a:p>
        </p:txBody>
      </p:sp>
      <p:sp>
        <p:nvSpPr>
          <p:cNvPr id="43086" name="Rectangle 78"/>
          <p:cNvSpPr>
            <a:spLocks noChangeArrowheads="1"/>
          </p:cNvSpPr>
          <p:nvPr/>
        </p:nvSpPr>
        <p:spPr bwMode="auto">
          <a:xfrm>
            <a:off x="4648201" y="5486400"/>
            <a:ext cx="291747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C</a:t>
            </a:r>
          </a:p>
        </p:txBody>
      </p:sp>
      <p:sp>
        <p:nvSpPr>
          <p:cNvPr id="43087" name="Rectangle 79"/>
          <p:cNvSpPr>
            <a:spLocks noChangeArrowheads="1"/>
          </p:cNvSpPr>
          <p:nvPr/>
        </p:nvSpPr>
        <p:spPr bwMode="auto">
          <a:xfrm>
            <a:off x="5257801" y="5486400"/>
            <a:ext cx="323807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G</a:t>
            </a:r>
          </a:p>
        </p:txBody>
      </p:sp>
      <p:sp>
        <p:nvSpPr>
          <p:cNvPr id="43088" name="Rectangle 80"/>
          <p:cNvSpPr>
            <a:spLocks noChangeArrowheads="1"/>
          </p:cNvSpPr>
          <p:nvPr/>
        </p:nvSpPr>
        <p:spPr bwMode="auto">
          <a:xfrm>
            <a:off x="6477000" y="5486400"/>
            <a:ext cx="269304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F</a:t>
            </a:r>
          </a:p>
        </p:txBody>
      </p:sp>
      <p:sp>
        <p:nvSpPr>
          <p:cNvPr id="43089" name="Rectangle 81"/>
          <p:cNvSpPr>
            <a:spLocks noChangeArrowheads="1"/>
          </p:cNvSpPr>
          <p:nvPr/>
        </p:nvSpPr>
        <p:spPr bwMode="auto">
          <a:xfrm>
            <a:off x="3352801" y="4953000"/>
            <a:ext cx="439223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s-MX" sz="2400" b="1">
                <a:cs typeface="Times New Roman (Hebrew)" pitchFamily="26" charset="-79"/>
              </a:rPr>
              <a:t>14</a:t>
            </a:r>
          </a:p>
        </p:txBody>
      </p:sp>
      <p:sp>
        <p:nvSpPr>
          <p:cNvPr id="43090" name="Rectangle 82"/>
          <p:cNvSpPr>
            <a:spLocks noChangeArrowheads="1"/>
          </p:cNvSpPr>
          <p:nvPr/>
        </p:nvSpPr>
        <p:spPr bwMode="auto">
          <a:xfrm>
            <a:off x="3886201" y="5867400"/>
            <a:ext cx="439223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s-MX" sz="2400" b="1">
                <a:cs typeface="Times New Roman (Hebrew)" pitchFamily="26" charset="-79"/>
              </a:rPr>
              <a:t>19</a:t>
            </a:r>
          </a:p>
        </p:txBody>
      </p:sp>
      <p:sp>
        <p:nvSpPr>
          <p:cNvPr id="43091" name="Rectangle 83"/>
          <p:cNvSpPr>
            <a:spLocks noChangeArrowheads="1"/>
          </p:cNvSpPr>
          <p:nvPr/>
        </p:nvSpPr>
        <p:spPr bwMode="auto">
          <a:xfrm>
            <a:off x="4648201" y="5867400"/>
            <a:ext cx="439223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s-MX" sz="2400" b="1">
                <a:cs typeface="Times New Roman (Hebrew)" pitchFamily="26" charset="-79"/>
              </a:rPr>
              <a:t>19</a:t>
            </a:r>
          </a:p>
        </p:txBody>
      </p:sp>
      <p:sp>
        <p:nvSpPr>
          <p:cNvPr id="43092" name="Rectangle 84"/>
          <p:cNvSpPr>
            <a:spLocks noChangeArrowheads="1"/>
          </p:cNvSpPr>
          <p:nvPr/>
        </p:nvSpPr>
        <p:spPr bwMode="auto">
          <a:xfrm>
            <a:off x="5257801" y="5867400"/>
            <a:ext cx="439223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s-MX" sz="2400" b="1">
                <a:cs typeface="Times New Roman (Hebrew)" pitchFamily="26" charset="-79"/>
              </a:rPr>
              <a:t>17</a:t>
            </a:r>
          </a:p>
        </p:txBody>
      </p:sp>
      <p:sp>
        <p:nvSpPr>
          <p:cNvPr id="43093" name="Rectangle 85"/>
          <p:cNvSpPr>
            <a:spLocks noChangeArrowheads="1"/>
          </p:cNvSpPr>
          <p:nvPr/>
        </p:nvSpPr>
        <p:spPr bwMode="auto">
          <a:xfrm>
            <a:off x="5791201" y="4953000"/>
            <a:ext cx="439223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s-MX" sz="2400" b="1">
                <a:cs typeface="Times New Roman (Hebrew)" pitchFamily="26" charset="-79"/>
              </a:rPr>
              <a:t>17</a:t>
            </a:r>
          </a:p>
        </p:txBody>
      </p:sp>
      <p:sp>
        <p:nvSpPr>
          <p:cNvPr id="43094" name="Rectangle 86"/>
          <p:cNvSpPr>
            <a:spLocks noChangeArrowheads="1"/>
          </p:cNvSpPr>
          <p:nvPr/>
        </p:nvSpPr>
        <p:spPr bwMode="auto">
          <a:xfrm>
            <a:off x="7086601" y="4953000"/>
            <a:ext cx="439223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s-MX" sz="2400" b="1">
                <a:cs typeface="Times New Roman (Hebrew)" pitchFamily="26" charset="-79"/>
              </a:rPr>
              <a:t>15</a:t>
            </a:r>
          </a:p>
        </p:txBody>
      </p:sp>
      <p:sp>
        <p:nvSpPr>
          <p:cNvPr id="43095" name="Rectangle 87"/>
          <p:cNvSpPr>
            <a:spLocks noChangeArrowheads="1"/>
          </p:cNvSpPr>
          <p:nvPr/>
        </p:nvSpPr>
        <p:spPr bwMode="auto">
          <a:xfrm>
            <a:off x="7696201" y="4953000"/>
            <a:ext cx="439223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s-MX" sz="2400" b="1">
                <a:cs typeface="Times New Roman (Hebrew)" pitchFamily="26" charset="-79"/>
              </a:rPr>
              <a:t>15</a:t>
            </a:r>
          </a:p>
        </p:txBody>
      </p:sp>
      <p:sp>
        <p:nvSpPr>
          <p:cNvPr id="43096" name="Rectangle 88"/>
          <p:cNvSpPr>
            <a:spLocks noChangeArrowheads="1"/>
          </p:cNvSpPr>
          <p:nvPr/>
        </p:nvSpPr>
        <p:spPr bwMode="auto">
          <a:xfrm>
            <a:off x="8305801" y="4953000"/>
            <a:ext cx="439223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s-MX" sz="2400" b="1">
                <a:cs typeface="Times New Roman (Hebrew)" pitchFamily="26" charset="-79"/>
              </a:rPr>
              <a:t>13</a:t>
            </a:r>
          </a:p>
        </p:txBody>
      </p:sp>
      <p:sp>
        <p:nvSpPr>
          <p:cNvPr id="43097" name="Oval 89"/>
          <p:cNvSpPr>
            <a:spLocks noChangeArrowheads="1"/>
          </p:cNvSpPr>
          <p:nvPr/>
        </p:nvSpPr>
        <p:spPr bwMode="auto">
          <a:xfrm>
            <a:off x="6470650" y="5975350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098" name="Rectangle 90"/>
          <p:cNvSpPr>
            <a:spLocks noChangeArrowheads="1"/>
          </p:cNvSpPr>
          <p:nvPr/>
        </p:nvSpPr>
        <p:spPr bwMode="auto">
          <a:xfrm>
            <a:off x="6477001" y="6019800"/>
            <a:ext cx="323807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s-MX" altLang="he-IL" sz="2400" b="1">
                <a:cs typeface="Times New Roman (Hebrew)" pitchFamily="26" charset="-79"/>
              </a:rPr>
              <a:t>G</a:t>
            </a:r>
          </a:p>
        </p:txBody>
      </p:sp>
      <p:sp>
        <p:nvSpPr>
          <p:cNvPr id="43099" name="Rectangle 91"/>
          <p:cNvSpPr>
            <a:spLocks noChangeArrowheads="1"/>
          </p:cNvSpPr>
          <p:nvPr/>
        </p:nvSpPr>
        <p:spPr bwMode="auto">
          <a:xfrm>
            <a:off x="6858001" y="6019800"/>
            <a:ext cx="439223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s-MX" sz="2400" b="1">
                <a:cs typeface="Times New Roman (Hebrew)" pitchFamily="26" charset="-79"/>
              </a:rPr>
              <a:t>25</a:t>
            </a:r>
          </a:p>
        </p:txBody>
      </p:sp>
      <p:sp>
        <p:nvSpPr>
          <p:cNvPr id="43100" name="Rectangle 92"/>
          <p:cNvSpPr>
            <a:spLocks noChangeArrowheads="1"/>
          </p:cNvSpPr>
          <p:nvPr/>
        </p:nvSpPr>
        <p:spPr bwMode="auto">
          <a:xfrm>
            <a:off x="3276601" y="3810000"/>
            <a:ext cx="439223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s-MX" sz="2400" b="1">
                <a:cs typeface="Times New Roman (Hebrew)" pitchFamily="26" charset="-79"/>
              </a:rPr>
              <a:t>11</a:t>
            </a:r>
          </a:p>
        </p:txBody>
      </p:sp>
      <p:sp>
        <p:nvSpPr>
          <p:cNvPr id="43101" name="Oval 93"/>
          <p:cNvSpPr>
            <a:spLocks noChangeArrowheads="1"/>
          </p:cNvSpPr>
          <p:nvPr/>
        </p:nvSpPr>
        <p:spPr bwMode="auto">
          <a:xfrm>
            <a:off x="6043613" y="3352801"/>
            <a:ext cx="379412" cy="37941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43102" name="Line 94"/>
          <p:cNvSpPr>
            <a:spLocks noChangeShapeType="1"/>
          </p:cNvSpPr>
          <p:nvPr/>
        </p:nvSpPr>
        <p:spPr bwMode="auto">
          <a:xfrm flipH="1">
            <a:off x="4648201" y="1143001"/>
            <a:ext cx="912813" cy="379413"/>
          </a:xfrm>
          <a:prstGeom prst="line">
            <a:avLst/>
          </a:prstGeom>
          <a:noFill/>
          <a:ln w="50800">
            <a:solidFill>
              <a:schemeClr val="accent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103" name="Line 95"/>
          <p:cNvSpPr>
            <a:spLocks noChangeShapeType="1"/>
          </p:cNvSpPr>
          <p:nvPr/>
        </p:nvSpPr>
        <p:spPr bwMode="auto">
          <a:xfrm>
            <a:off x="4724401" y="1827213"/>
            <a:ext cx="1979613" cy="0"/>
          </a:xfrm>
          <a:prstGeom prst="line">
            <a:avLst/>
          </a:prstGeom>
          <a:noFill/>
          <a:ln w="50800">
            <a:solidFill>
              <a:schemeClr val="accent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104" name="Line 96"/>
          <p:cNvSpPr>
            <a:spLocks noChangeShapeType="1"/>
          </p:cNvSpPr>
          <p:nvPr/>
        </p:nvSpPr>
        <p:spPr bwMode="auto">
          <a:xfrm>
            <a:off x="7315201" y="1752601"/>
            <a:ext cx="531813" cy="150813"/>
          </a:xfrm>
          <a:prstGeom prst="line">
            <a:avLst/>
          </a:prstGeom>
          <a:noFill/>
          <a:ln w="50800">
            <a:solidFill>
              <a:schemeClr val="accent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105" name="Line 97"/>
          <p:cNvSpPr>
            <a:spLocks noChangeShapeType="1"/>
          </p:cNvSpPr>
          <p:nvPr/>
        </p:nvSpPr>
        <p:spPr bwMode="auto">
          <a:xfrm flipH="1">
            <a:off x="3352801" y="2132013"/>
            <a:ext cx="4646613" cy="0"/>
          </a:xfrm>
          <a:prstGeom prst="line">
            <a:avLst/>
          </a:prstGeom>
          <a:noFill/>
          <a:ln w="50800">
            <a:solidFill>
              <a:schemeClr val="accent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106" name="Line 98"/>
          <p:cNvSpPr>
            <a:spLocks noChangeShapeType="1"/>
          </p:cNvSpPr>
          <p:nvPr/>
        </p:nvSpPr>
        <p:spPr bwMode="auto">
          <a:xfrm>
            <a:off x="3200401" y="2209801"/>
            <a:ext cx="303213" cy="227013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107" name="Line 99"/>
          <p:cNvSpPr>
            <a:spLocks noChangeShapeType="1"/>
          </p:cNvSpPr>
          <p:nvPr/>
        </p:nvSpPr>
        <p:spPr bwMode="auto">
          <a:xfrm>
            <a:off x="4038601" y="2665413"/>
            <a:ext cx="608013" cy="0"/>
          </a:xfrm>
          <a:prstGeom prst="line">
            <a:avLst/>
          </a:prstGeom>
          <a:noFill/>
          <a:ln w="50800">
            <a:solidFill>
              <a:schemeClr val="accent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108" name="Line 100"/>
          <p:cNvSpPr>
            <a:spLocks noChangeShapeType="1"/>
          </p:cNvSpPr>
          <p:nvPr/>
        </p:nvSpPr>
        <p:spPr bwMode="auto">
          <a:xfrm>
            <a:off x="5181601" y="2589213"/>
            <a:ext cx="760413" cy="0"/>
          </a:xfrm>
          <a:prstGeom prst="line">
            <a:avLst/>
          </a:prstGeom>
          <a:noFill/>
          <a:ln w="50800">
            <a:solidFill>
              <a:schemeClr val="accent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109" name="Line 101"/>
          <p:cNvSpPr>
            <a:spLocks noChangeShapeType="1"/>
          </p:cNvSpPr>
          <p:nvPr/>
        </p:nvSpPr>
        <p:spPr bwMode="auto">
          <a:xfrm>
            <a:off x="6477001" y="2665413"/>
            <a:ext cx="1065213" cy="0"/>
          </a:xfrm>
          <a:prstGeom prst="line">
            <a:avLst/>
          </a:prstGeom>
          <a:noFill/>
          <a:ln w="50800">
            <a:solidFill>
              <a:schemeClr val="accent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110" name="Line 102"/>
          <p:cNvSpPr>
            <a:spLocks noChangeShapeType="1"/>
          </p:cNvSpPr>
          <p:nvPr/>
        </p:nvSpPr>
        <p:spPr bwMode="auto">
          <a:xfrm>
            <a:off x="8077201" y="2743201"/>
            <a:ext cx="379413" cy="227013"/>
          </a:xfrm>
          <a:prstGeom prst="line">
            <a:avLst/>
          </a:prstGeom>
          <a:noFill/>
          <a:ln w="50800">
            <a:solidFill>
              <a:schemeClr val="accent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111" name="Line 103"/>
          <p:cNvSpPr>
            <a:spLocks noChangeShapeType="1"/>
          </p:cNvSpPr>
          <p:nvPr/>
        </p:nvSpPr>
        <p:spPr bwMode="auto">
          <a:xfrm flipH="1">
            <a:off x="3124201" y="3122613"/>
            <a:ext cx="5332413" cy="0"/>
          </a:xfrm>
          <a:prstGeom prst="line">
            <a:avLst/>
          </a:prstGeom>
          <a:noFill/>
          <a:ln w="50800">
            <a:solidFill>
              <a:schemeClr val="accent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112" name="Line 104"/>
          <p:cNvSpPr>
            <a:spLocks noChangeShapeType="1"/>
          </p:cNvSpPr>
          <p:nvPr/>
        </p:nvSpPr>
        <p:spPr bwMode="auto">
          <a:xfrm>
            <a:off x="3124201" y="3200401"/>
            <a:ext cx="150813" cy="227013"/>
          </a:xfrm>
          <a:prstGeom prst="line">
            <a:avLst/>
          </a:prstGeom>
          <a:noFill/>
          <a:ln w="50800">
            <a:solidFill>
              <a:schemeClr val="accent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113" name="Line 105"/>
          <p:cNvSpPr>
            <a:spLocks noChangeShapeType="1"/>
          </p:cNvSpPr>
          <p:nvPr/>
        </p:nvSpPr>
        <p:spPr bwMode="auto">
          <a:xfrm>
            <a:off x="3733801" y="3579813"/>
            <a:ext cx="227013" cy="0"/>
          </a:xfrm>
          <a:prstGeom prst="line">
            <a:avLst/>
          </a:prstGeom>
          <a:noFill/>
          <a:ln w="50800">
            <a:solidFill>
              <a:schemeClr val="accent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114" name="Line 106"/>
          <p:cNvSpPr>
            <a:spLocks noChangeShapeType="1"/>
          </p:cNvSpPr>
          <p:nvPr/>
        </p:nvSpPr>
        <p:spPr bwMode="auto">
          <a:xfrm>
            <a:off x="4495801" y="3579813"/>
            <a:ext cx="608013" cy="0"/>
          </a:xfrm>
          <a:prstGeom prst="line">
            <a:avLst/>
          </a:prstGeom>
          <a:noFill/>
          <a:ln w="50800">
            <a:solidFill>
              <a:schemeClr val="accent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115" name="Line 107"/>
          <p:cNvSpPr>
            <a:spLocks noChangeShapeType="1"/>
          </p:cNvSpPr>
          <p:nvPr/>
        </p:nvSpPr>
        <p:spPr bwMode="auto">
          <a:xfrm>
            <a:off x="5638801" y="3579813"/>
            <a:ext cx="379413" cy="0"/>
          </a:xfrm>
          <a:prstGeom prst="line">
            <a:avLst/>
          </a:prstGeom>
          <a:noFill/>
          <a:ln w="50800">
            <a:solidFill>
              <a:schemeClr val="accent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116" name="Line 108"/>
          <p:cNvSpPr>
            <a:spLocks noChangeShapeType="1"/>
          </p:cNvSpPr>
          <p:nvPr/>
        </p:nvSpPr>
        <p:spPr bwMode="auto">
          <a:xfrm>
            <a:off x="6477001" y="3579813"/>
            <a:ext cx="379413" cy="0"/>
          </a:xfrm>
          <a:prstGeom prst="line">
            <a:avLst/>
          </a:prstGeom>
          <a:noFill/>
          <a:ln w="50800">
            <a:solidFill>
              <a:schemeClr val="accent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117" name="Line 109"/>
          <p:cNvSpPr>
            <a:spLocks noChangeShapeType="1"/>
          </p:cNvSpPr>
          <p:nvPr/>
        </p:nvSpPr>
        <p:spPr bwMode="auto">
          <a:xfrm>
            <a:off x="7391401" y="3579813"/>
            <a:ext cx="455613" cy="0"/>
          </a:xfrm>
          <a:prstGeom prst="line">
            <a:avLst/>
          </a:prstGeom>
          <a:noFill/>
          <a:ln w="50800">
            <a:solidFill>
              <a:schemeClr val="accent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118" name="Line 110"/>
          <p:cNvSpPr>
            <a:spLocks noChangeShapeType="1"/>
          </p:cNvSpPr>
          <p:nvPr/>
        </p:nvSpPr>
        <p:spPr bwMode="auto">
          <a:xfrm>
            <a:off x="8305801" y="3733801"/>
            <a:ext cx="227013" cy="227013"/>
          </a:xfrm>
          <a:prstGeom prst="line">
            <a:avLst/>
          </a:prstGeom>
          <a:noFill/>
          <a:ln w="50800">
            <a:solidFill>
              <a:schemeClr val="accent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119" name="Line 111"/>
          <p:cNvSpPr>
            <a:spLocks noChangeShapeType="1"/>
          </p:cNvSpPr>
          <p:nvPr/>
        </p:nvSpPr>
        <p:spPr bwMode="auto">
          <a:xfrm flipH="1">
            <a:off x="3124201" y="4113213"/>
            <a:ext cx="5408613" cy="0"/>
          </a:xfrm>
          <a:prstGeom prst="line">
            <a:avLst/>
          </a:prstGeom>
          <a:noFill/>
          <a:ln w="50800">
            <a:solidFill>
              <a:schemeClr val="accent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120" name="Line 112"/>
          <p:cNvSpPr>
            <a:spLocks noChangeShapeType="1"/>
          </p:cNvSpPr>
          <p:nvPr/>
        </p:nvSpPr>
        <p:spPr bwMode="auto">
          <a:xfrm>
            <a:off x="3124201" y="4191001"/>
            <a:ext cx="150813" cy="379413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3121" name="Line 113"/>
          <p:cNvSpPr>
            <a:spLocks noChangeShapeType="1"/>
          </p:cNvSpPr>
          <p:nvPr/>
        </p:nvSpPr>
        <p:spPr bwMode="auto">
          <a:xfrm>
            <a:off x="3276601" y="4722813"/>
            <a:ext cx="4875213" cy="0"/>
          </a:xfrm>
          <a:prstGeom prst="line">
            <a:avLst/>
          </a:prstGeom>
          <a:noFill/>
          <a:ln w="50800">
            <a:solidFill>
              <a:schemeClr val="accent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1905000" cy="457200"/>
          </a:xfrm>
        </p:spPr>
        <p:txBody>
          <a:bodyPr/>
          <a:lstStyle/>
          <a:p>
            <a:pPr>
              <a:defRPr/>
            </a:pPr>
            <a:fld id="{9878612E-6860-4D90-BDC6-8D0D8B7A293C}" type="slidenum">
              <a:rPr lang="fa-IR" sz="1400"/>
              <a:pPr>
                <a:defRPr/>
              </a:pPr>
              <a:t>7</a:t>
            </a:fld>
            <a:endParaRPr lang="en-US" sz="1400"/>
          </a:p>
        </p:txBody>
      </p:sp>
      <p:sp>
        <p:nvSpPr>
          <p:cNvPr id="99331" name="Text Box 2"/>
          <p:cNvSpPr txBox="1">
            <a:spLocks noChangeArrowheads="1"/>
          </p:cNvSpPr>
          <p:nvPr/>
        </p:nvSpPr>
        <p:spPr bwMode="auto">
          <a:xfrm>
            <a:off x="1919289" y="990600"/>
            <a:ext cx="7316787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4400">
                <a:latin typeface="Times New Roman" pitchFamily="18" charset="0"/>
                <a:cs typeface="Homa" pitchFamily="2" charset="-78"/>
              </a:rPr>
              <a:t>حل مسئله با جستجو</a:t>
            </a:r>
            <a:endParaRPr lang="en-US" sz="24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99332" name="Text Box 3"/>
          <p:cNvSpPr txBox="1">
            <a:spLocks noChangeArrowheads="1"/>
          </p:cNvSpPr>
          <p:nvPr/>
        </p:nvSpPr>
        <p:spPr bwMode="auto">
          <a:xfrm>
            <a:off x="1847851" y="1874838"/>
            <a:ext cx="7993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</a:pPr>
            <a:r>
              <a:rPr lang="fa-IR" sz="4400">
                <a:solidFill>
                  <a:schemeClr val="accent2"/>
                </a:solidFill>
                <a:cs typeface="Lotus" pitchFamily="2" charset="-78"/>
              </a:rPr>
              <a:t>جستجوی عرضی</a:t>
            </a:r>
            <a:endParaRPr lang="en-US" sz="4400">
              <a:solidFill>
                <a:schemeClr val="accent2"/>
              </a:solidFill>
              <a:cs typeface="Lotus" pitchFamily="2" charset="-7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87700" y="2882900"/>
            <a:ext cx="6172200" cy="2971800"/>
            <a:chOff x="912" y="1680"/>
            <a:chExt cx="3888" cy="1872"/>
          </a:xfrm>
        </p:grpSpPr>
        <p:sp>
          <p:nvSpPr>
            <p:cNvPr id="99342" name="Oval 5"/>
            <p:cNvSpPr>
              <a:spLocks noChangeArrowheads="1"/>
            </p:cNvSpPr>
            <p:nvPr/>
          </p:nvSpPr>
          <p:spPr bwMode="auto">
            <a:xfrm>
              <a:off x="2880" y="168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99343" name="Oval 6"/>
            <p:cNvSpPr>
              <a:spLocks noChangeArrowheads="1"/>
            </p:cNvSpPr>
            <p:nvPr/>
          </p:nvSpPr>
          <p:spPr bwMode="auto">
            <a:xfrm>
              <a:off x="1632" y="216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99344" name="Oval 7"/>
            <p:cNvSpPr>
              <a:spLocks noChangeArrowheads="1"/>
            </p:cNvSpPr>
            <p:nvPr/>
          </p:nvSpPr>
          <p:spPr bwMode="auto">
            <a:xfrm>
              <a:off x="3072" y="216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99345" name="Oval 8"/>
            <p:cNvSpPr>
              <a:spLocks noChangeArrowheads="1"/>
            </p:cNvSpPr>
            <p:nvPr/>
          </p:nvSpPr>
          <p:spPr bwMode="auto">
            <a:xfrm>
              <a:off x="4272" y="216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99346" name="Oval 9"/>
            <p:cNvSpPr>
              <a:spLocks noChangeArrowheads="1"/>
            </p:cNvSpPr>
            <p:nvPr/>
          </p:nvSpPr>
          <p:spPr bwMode="auto">
            <a:xfrm>
              <a:off x="1200" y="266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99347" name="Oval 10"/>
            <p:cNvSpPr>
              <a:spLocks noChangeArrowheads="1"/>
            </p:cNvSpPr>
            <p:nvPr/>
          </p:nvSpPr>
          <p:spPr bwMode="auto">
            <a:xfrm>
              <a:off x="1920" y="266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99348" name="Oval 11"/>
            <p:cNvSpPr>
              <a:spLocks noChangeArrowheads="1"/>
            </p:cNvSpPr>
            <p:nvPr/>
          </p:nvSpPr>
          <p:spPr bwMode="auto">
            <a:xfrm>
              <a:off x="2736" y="266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99349" name="Oval 12"/>
            <p:cNvSpPr>
              <a:spLocks noChangeArrowheads="1"/>
            </p:cNvSpPr>
            <p:nvPr/>
          </p:nvSpPr>
          <p:spPr bwMode="auto">
            <a:xfrm>
              <a:off x="3552" y="266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99350" name="Oval 13"/>
            <p:cNvSpPr>
              <a:spLocks noChangeArrowheads="1"/>
            </p:cNvSpPr>
            <p:nvPr/>
          </p:nvSpPr>
          <p:spPr bwMode="auto">
            <a:xfrm>
              <a:off x="4560" y="266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I</a:t>
              </a:r>
            </a:p>
          </p:txBody>
        </p:sp>
        <p:sp>
          <p:nvSpPr>
            <p:cNvPr id="99351" name="Oval 14"/>
            <p:cNvSpPr>
              <a:spLocks noChangeArrowheads="1"/>
            </p:cNvSpPr>
            <p:nvPr/>
          </p:nvSpPr>
          <p:spPr bwMode="auto">
            <a:xfrm>
              <a:off x="912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J</a:t>
              </a:r>
            </a:p>
          </p:txBody>
        </p:sp>
        <p:sp>
          <p:nvSpPr>
            <p:cNvPr id="99352" name="Oval 15"/>
            <p:cNvSpPr>
              <a:spLocks noChangeArrowheads="1"/>
            </p:cNvSpPr>
            <p:nvPr/>
          </p:nvSpPr>
          <p:spPr bwMode="auto">
            <a:xfrm>
              <a:off x="1392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99353" name="Oval 16"/>
            <p:cNvSpPr>
              <a:spLocks noChangeArrowheads="1"/>
            </p:cNvSpPr>
            <p:nvPr/>
          </p:nvSpPr>
          <p:spPr bwMode="auto">
            <a:xfrm>
              <a:off x="2016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L</a:t>
              </a:r>
            </a:p>
          </p:txBody>
        </p:sp>
        <p:sp>
          <p:nvSpPr>
            <p:cNvPr id="99354" name="Oval 17"/>
            <p:cNvSpPr>
              <a:spLocks noChangeArrowheads="1"/>
            </p:cNvSpPr>
            <p:nvPr/>
          </p:nvSpPr>
          <p:spPr bwMode="auto">
            <a:xfrm>
              <a:off x="2880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N</a:t>
              </a:r>
            </a:p>
          </p:txBody>
        </p:sp>
        <p:sp>
          <p:nvSpPr>
            <p:cNvPr id="99355" name="Oval 18"/>
            <p:cNvSpPr>
              <a:spLocks noChangeArrowheads="1"/>
            </p:cNvSpPr>
            <p:nvPr/>
          </p:nvSpPr>
          <p:spPr bwMode="auto">
            <a:xfrm>
              <a:off x="2544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M</a:t>
              </a:r>
            </a:p>
          </p:txBody>
        </p:sp>
        <p:sp>
          <p:nvSpPr>
            <p:cNvPr id="99356" name="Oval 19"/>
            <p:cNvSpPr>
              <a:spLocks noChangeArrowheads="1"/>
            </p:cNvSpPr>
            <p:nvPr/>
          </p:nvSpPr>
          <p:spPr bwMode="auto">
            <a:xfrm>
              <a:off x="3216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O</a:t>
              </a:r>
            </a:p>
          </p:txBody>
        </p:sp>
        <p:sp>
          <p:nvSpPr>
            <p:cNvPr id="99357" name="Oval 20"/>
            <p:cNvSpPr>
              <a:spLocks noChangeArrowheads="1"/>
            </p:cNvSpPr>
            <p:nvPr/>
          </p:nvSpPr>
          <p:spPr bwMode="auto">
            <a:xfrm>
              <a:off x="3648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P</a:t>
              </a:r>
            </a:p>
          </p:txBody>
        </p:sp>
        <p:sp>
          <p:nvSpPr>
            <p:cNvPr id="99358" name="Oval 21"/>
            <p:cNvSpPr>
              <a:spLocks noChangeArrowheads="1"/>
            </p:cNvSpPr>
            <p:nvPr/>
          </p:nvSpPr>
          <p:spPr bwMode="auto">
            <a:xfrm>
              <a:off x="3984" y="331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Q</a:t>
              </a:r>
            </a:p>
          </p:txBody>
        </p:sp>
        <p:cxnSp>
          <p:nvCxnSpPr>
            <p:cNvPr id="99359" name="AutoShape 22"/>
            <p:cNvCxnSpPr>
              <a:cxnSpLocks noChangeShapeType="1"/>
              <a:stCxn id="99342" idx="4"/>
              <a:endCxn id="99343" idx="0"/>
            </p:cNvCxnSpPr>
            <p:nvPr/>
          </p:nvCxnSpPr>
          <p:spPr bwMode="auto">
            <a:xfrm flipH="1">
              <a:off x="1752" y="1920"/>
              <a:ext cx="1248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9360" name="AutoShape 23"/>
            <p:cNvCxnSpPr>
              <a:cxnSpLocks noChangeShapeType="1"/>
              <a:stCxn id="99342" idx="4"/>
              <a:endCxn id="99344" idx="0"/>
            </p:cNvCxnSpPr>
            <p:nvPr/>
          </p:nvCxnSpPr>
          <p:spPr bwMode="auto">
            <a:xfrm>
              <a:off x="3000" y="1920"/>
              <a:ext cx="192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9361" name="AutoShape 24"/>
            <p:cNvCxnSpPr>
              <a:cxnSpLocks noChangeShapeType="1"/>
              <a:stCxn id="99342" idx="4"/>
              <a:endCxn id="99345" idx="0"/>
            </p:cNvCxnSpPr>
            <p:nvPr/>
          </p:nvCxnSpPr>
          <p:spPr bwMode="auto">
            <a:xfrm>
              <a:off x="3000" y="1920"/>
              <a:ext cx="1392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9362" name="AutoShape 25"/>
            <p:cNvCxnSpPr>
              <a:cxnSpLocks noChangeShapeType="1"/>
              <a:stCxn id="99343" idx="4"/>
              <a:endCxn id="99346" idx="0"/>
            </p:cNvCxnSpPr>
            <p:nvPr/>
          </p:nvCxnSpPr>
          <p:spPr bwMode="auto">
            <a:xfrm flipH="1">
              <a:off x="1320" y="2400"/>
              <a:ext cx="432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9363" name="AutoShape 26"/>
            <p:cNvCxnSpPr>
              <a:cxnSpLocks noChangeShapeType="1"/>
              <a:stCxn id="99343" idx="4"/>
              <a:endCxn id="99347" idx="0"/>
            </p:cNvCxnSpPr>
            <p:nvPr/>
          </p:nvCxnSpPr>
          <p:spPr bwMode="auto">
            <a:xfrm>
              <a:off x="1752" y="2400"/>
              <a:ext cx="288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9364" name="AutoShape 27"/>
            <p:cNvCxnSpPr>
              <a:cxnSpLocks noChangeShapeType="1"/>
              <a:stCxn id="99344" idx="4"/>
              <a:endCxn id="99348" idx="0"/>
            </p:cNvCxnSpPr>
            <p:nvPr/>
          </p:nvCxnSpPr>
          <p:spPr bwMode="auto">
            <a:xfrm flipH="1">
              <a:off x="2856" y="2400"/>
              <a:ext cx="336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9365" name="AutoShape 28"/>
            <p:cNvCxnSpPr>
              <a:cxnSpLocks noChangeShapeType="1"/>
              <a:stCxn id="99344" idx="4"/>
              <a:endCxn id="99349" idx="0"/>
            </p:cNvCxnSpPr>
            <p:nvPr/>
          </p:nvCxnSpPr>
          <p:spPr bwMode="auto">
            <a:xfrm>
              <a:off x="3192" y="2400"/>
              <a:ext cx="480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9366" name="AutoShape 29"/>
            <p:cNvCxnSpPr>
              <a:cxnSpLocks noChangeShapeType="1"/>
              <a:stCxn id="99345" idx="4"/>
              <a:endCxn id="99350" idx="0"/>
            </p:cNvCxnSpPr>
            <p:nvPr/>
          </p:nvCxnSpPr>
          <p:spPr bwMode="auto">
            <a:xfrm>
              <a:off x="4392" y="2400"/>
              <a:ext cx="288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9367" name="AutoShape 30"/>
            <p:cNvCxnSpPr>
              <a:cxnSpLocks noChangeShapeType="1"/>
              <a:stCxn id="99346" idx="4"/>
              <a:endCxn id="99351" idx="0"/>
            </p:cNvCxnSpPr>
            <p:nvPr/>
          </p:nvCxnSpPr>
          <p:spPr bwMode="auto">
            <a:xfrm flipH="1">
              <a:off x="1032" y="2904"/>
              <a:ext cx="288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9368" name="AutoShape 31"/>
            <p:cNvCxnSpPr>
              <a:cxnSpLocks noChangeShapeType="1"/>
              <a:stCxn id="99346" idx="4"/>
              <a:endCxn id="99352" idx="0"/>
            </p:cNvCxnSpPr>
            <p:nvPr/>
          </p:nvCxnSpPr>
          <p:spPr bwMode="auto">
            <a:xfrm>
              <a:off x="1320" y="2904"/>
              <a:ext cx="192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9369" name="AutoShape 32"/>
            <p:cNvCxnSpPr>
              <a:cxnSpLocks noChangeShapeType="1"/>
              <a:stCxn id="99347" idx="4"/>
              <a:endCxn id="99353" idx="0"/>
            </p:cNvCxnSpPr>
            <p:nvPr/>
          </p:nvCxnSpPr>
          <p:spPr bwMode="auto">
            <a:xfrm>
              <a:off x="2040" y="2904"/>
              <a:ext cx="96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9370" name="AutoShape 33"/>
            <p:cNvCxnSpPr>
              <a:cxnSpLocks noChangeShapeType="1"/>
              <a:stCxn id="99348" idx="4"/>
              <a:endCxn id="99355" idx="0"/>
            </p:cNvCxnSpPr>
            <p:nvPr/>
          </p:nvCxnSpPr>
          <p:spPr bwMode="auto">
            <a:xfrm flipH="1">
              <a:off x="2664" y="2904"/>
              <a:ext cx="192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9371" name="AutoShape 34"/>
            <p:cNvCxnSpPr>
              <a:cxnSpLocks noChangeShapeType="1"/>
              <a:stCxn id="99349" idx="4"/>
              <a:endCxn id="99356" idx="0"/>
            </p:cNvCxnSpPr>
            <p:nvPr/>
          </p:nvCxnSpPr>
          <p:spPr bwMode="auto">
            <a:xfrm flipH="1">
              <a:off x="3336" y="2904"/>
              <a:ext cx="336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9372" name="AutoShape 35"/>
            <p:cNvCxnSpPr>
              <a:cxnSpLocks noChangeShapeType="1"/>
              <a:stCxn id="99349" idx="4"/>
              <a:endCxn id="99357" idx="0"/>
            </p:cNvCxnSpPr>
            <p:nvPr/>
          </p:nvCxnSpPr>
          <p:spPr bwMode="auto">
            <a:xfrm>
              <a:off x="3672" y="2904"/>
              <a:ext cx="96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9373" name="AutoShape 36"/>
            <p:cNvCxnSpPr>
              <a:cxnSpLocks noChangeShapeType="1"/>
              <a:stCxn id="99349" idx="4"/>
              <a:endCxn id="99358" idx="0"/>
            </p:cNvCxnSpPr>
            <p:nvPr/>
          </p:nvCxnSpPr>
          <p:spPr bwMode="auto">
            <a:xfrm>
              <a:off x="3672" y="2904"/>
              <a:ext cx="432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9374" name="AutoShape 37"/>
            <p:cNvCxnSpPr>
              <a:cxnSpLocks noChangeShapeType="1"/>
              <a:stCxn id="99348" idx="4"/>
              <a:endCxn id="99354" idx="0"/>
            </p:cNvCxnSpPr>
            <p:nvPr/>
          </p:nvCxnSpPr>
          <p:spPr bwMode="auto">
            <a:xfrm>
              <a:off x="2856" y="2904"/>
              <a:ext cx="144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9375" name="Rectangle 38"/>
            <p:cNvSpPr>
              <a:spLocks noChangeArrowheads="1"/>
            </p:cNvSpPr>
            <p:nvPr/>
          </p:nvSpPr>
          <p:spPr bwMode="auto">
            <a:xfrm>
              <a:off x="2016" y="3312"/>
              <a:ext cx="240" cy="240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a-IR">
                <a:cs typeface="Times New Roman" pitchFamily="18" charset="0"/>
              </a:endParaRPr>
            </a:p>
          </p:txBody>
        </p:sp>
        <p:sp>
          <p:nvSpPr>
            <p:cNvPr id="99376" name="Rectangle 39"/>
            <p:cNvSpPr>
              <a:spLocks noChangeArrowheads="1"/>
            </p:cNvSpPr>
            <p:nvPr/>
          </p:nvSpPr>
          <p:spPr bwMode="auto">
            <a:xfrm>
              <a:off x="4560" y="2666"/>
              <a:ext cx="240" cy="240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a-IR">
                <a:cs typeface="Times New Roman" pitchFamily="18" charset="0"/>
              </a:endParaRPr>
            </a:p>
          </p:txBody>
        </p:sp>
      </p:grpSp>
      <p:sp>
        <p:nvSpPr>
          <p:cNvPr id="162856" name="Rectangle 40"/>
          <p:cNvSpPr>
            <a:spLocks noChangeArrowheads="1"/>
          </p:cNvSpPr>
          <p:nvPr/>
        </p:nvSpPr>
        <p:spPr bwMode="auto">
          <a:xfrm>
            <a:off x="2044701" y="4829176"/>
            <a:ext cx="2682875" cy="1406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62857" name="Rectangle 41"/>
          <p:cNvSpPr>
            <a:spLocks noChangeArrowheads="1"/>
          </p:cNvSpPr>
          <p:nvPr/>
        </p:nvSpPr>
        <p:spPr bwMode="auto">
          <a:xfrm>
            <a:off x="3568700" y="3263900"/>
            <a:ext cx="6477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62858" name="Rectangle 42"/>
          <p:cNvSpPr>
            <a:spLocks noChangeArrowheads="1"/>
          </p:cNvSpPr>
          <p:nvPr/>
        </p:nvSpPr>
        <p:spPr bwMode="auto">
          <a:xfrm>
            <a:off x="2959101" y="4025901"/>
            <a:ext cx="2682875" cy="803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62859" name="Rectangle 43"/>
          <p:cNvSpPr>
            <a:spLocks noChangeArrowheads="1"/>
          </p:cNvSpPr>
          <p:nvPr/>
        </p:nvSpPr>
        <p:spPr bwMode="auto">
          <a:xfrm>
            <a:off x="5702301" y="4025901"/>
            <a:ext cx="2682875" cy="803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62860" name="Rectangle 44"/>
          <p:cNvSpPr>
            <a:spLocks noChangeArrowheads="1"/>
          </p:cNvSpPr>
          <p:nvPr/>
        </p:nvSpPr>
        <p:spPr bwMode="auto">
          <a:xfrm>
            <a:off x="8521700" y="4025901"/>
            <a:ext cx="1905000" cy="879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62861" name="Rectangle 45"/>
          <p:cNvSpPr>
            <a:spLocks noChangeArrowheads="1"/>
          </p:cNvSpPr>
          <p:nvPr/>
        </p:nvSpPr>
        <p:spPr bwMode="auto">
          <a:xfrm>
            <a:off x="4711701" y="4829175"/>
            <a:ext cx="930275" cy="1309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62862" name="Rectangle 46"/>
          <p:cNvSpPr>
            <a:spLocks noChangeArrowheads="1"/>
          </p:cNvSpPr>
          <p:nvPr/>
        </p:nvSpPr>
        <p:spPr bwMode="auto">
          <a:xfrm>
            <a:off x="5749925" y="4833939"/>
            <a:ext cx="965200" cy="1304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  <p:sp>
        <p:nvSpPr>
          <p:cNvPr id="162863" name="Rectangle 47"/>
          <p:cNvSpPr>
            <a:spLocks noChangeArrowheads="1"/>
          </p:cNvSpPr>
          <p:nvPr/>
        </p:nvSpPr>
        <p:spPr bwMode="auto">
          <a:xfrm>
            <a:off x="6769101" y="4829176"/>
            <a:ext cx="1717675" cy="1406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a-IR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2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2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2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2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2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62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62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62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62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62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62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62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56" grpId="0" animBg="1"/>
      <p:bldP spid="162856" grpId="1" animBg="1"/>
      <p:bldP spid="162857" grpId="0" animBg="1"/>
      <p:bldP spid="162857" grpId="1" animBg="1"/>
      <p:bldP spid="162858" grpId="0" animBg="1"/>
      <p:bldP spid="162858" grpId="1" animBg="1"/>
      <p:bldP spid="162859" grpId="0" animBg="1"/>
      <p:bldP spid="162859" grpId="1" animBg="1"/>
      <p:bldP spid="162860" grpId="0" animBg="1"/>
      <p:bldP spid="162860" grpId="1" animBg="1"/>
      <p:bldP spid="162861" grpId="0" animBg="1"/>
      <p:bldP spid="162861" grpId="1" animBg="1"/>
      <p:bldP spid="162862" grpId="0" animBg="1"/>
      <p:bldP spid="162862" grpId="1" animBg="1"/>
      <p:bldP spid="162863" grpId="0" animBg="1"/>
      <p:bldP spid="16286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Breadth-first search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1752601" y="1295401"/>
            <a:ext cx="73199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81224" y="1000109"/>
            <a:ext cx="7380288" cy="1012825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Deterministic, Fully-Observable (Single-Agent)  </a:t>
            </a:r>
            <a:r>
              <a:rPr lang="en-US" b="0" i="1" dirty="0">
                <a:solidFill>
                  <a:srgbClr val="FF0000"/>
                </a:solidFill>
              </a:rPr>
              <a:t>Search </a:t>
            </a:r>
            <a:r>
              <a:rPr lang="en-US" b="0" i="1" dirty="0"/>
              <a:t> </a:t>
            </a:r>
            <a:r>
              <a:rPr lang="en-US" dirty="0"/>
              <a:t>Problems</a:t>
            </a:r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29718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41148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41910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27432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25908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25146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31242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78" name="Oval 10"/>
          <p:cNvSpPr>
            <a:spLocks noChangeArrowheads="1"/>
          </p:cNvSpPr>
          <p:nvPr/>
        </p:nvSpPr>
        <p:spPr bwMode="auto">
          <a:xfrm>
            <a:off x="32766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4038600" y="601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30480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54102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82" name="Oval 14"/>
          <p:cNvSpPr>
            <a:spLocks noChangeArrowheads="1"/>
          </p:cNvSpPr>
          <p:nvPr/>
        </p:nvSpPr>
        <p:spPr bwMode="auto">
          <a:xfrm>
            <a:off x="48006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83" name="Oval 15"/>
          <p:cNvSpPr>
            <a:spLocks noChangeArrowheads="1"/>
          </p:cNvSpPr>
          <p:nvPr/>
        </p:nvSpPr>
        <p:spPr bwMode="auto">
          <a:xfrm>
            <a:off x="5867400" y="609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84" name="Oval 16"/>
          <p:cNvSpPr>
            <a:spLocks noChangeArrowheads="1"/>
          </p:cNvSpPr>
          <p:nvPr/>
        </p:nvSpPr>
        <p:spPr bwMode="auto">
          <a:xfrm>
            <a:off x="61722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85" name="Oval 17"/>
          <p:cNvSpPr>
            <a:spLocks noChangeArrowheads="1"/>
          </p:cNvSpPr>
          <p:nvPr/>
        </p:nvSpPr>
        <p:spPr bwMode="auto">
          <a:xfrm>
            <a:off x="74676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86" name="Oval 18"/>
          <p:cNvSpPr>
            <a:spLocks noChangeArrowheads="1"/>
          </p:cNvSpPr>
          <p:nvPr/>
        </p:nvSpPr>
        <p:spPr bwMode="auto">
          <a:xfrm>
            <a:off x="80010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87" name="Oval 19"/>
          <p:cNvSpPr>
            <a:spLocks noChangeArrowheads="1"/>
          </p:cNvSpPr>
          <p:nvPr/>
        </p:nvSpPr>
        <p:spPr bwMode="auto">
          <a:xfrm>
            <a:off x="85344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88" name="Oval 20"/>
          <p:cNvSpPr>
            <a:spLocks noChangeArrowheads="1"/>
          </p:cNvSpPr>
          <p:nvPr/>
        </p:nvSpPr>
        <p:spPr bwMode="auto">
          <a:xfrm>
            <a:off x="79248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89" name="Oval 21"/>
          <p:cNvSpPr>
            <a:spLocks noChangeArrowheads="1"/>
          </p:cNvSpPr>
          <p:nvPr/>
        </p:nvSpPr>
        <p:spPr bwMode="auto">
          <a:xfrm>
            <a:off x="89154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90" name="Oval 22"/>
          <p:cNvSpPr>
            <a:spLocks noChangeArrowheads="1"/>
          </p:cNvSpPr>
          <p:nvPr/>
        </p:nvSpPr>
        <p:spPr bwMode="auto">
          <a:xfrm>
            <a:off x="95250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3048001" y="2438400"/>
            <a:ext cx="9488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Oradea</a:t>
            </a: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2879726" y="3048001"/>
            <a:ext cx="86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/>
              <a:t>Zerind</a:t>
            </a: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1905000" y="3276600"/>
            <a:ext cx="6903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/>
              <a:t>Arad</a:t>
            </a: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2590801" y="3962401"/>
            <a:ext cx="1211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/>
              <a:t>Timisoara</a:t>
            </a: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2270125" y="4510088"/>
            <a:ext cx="7407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Lugoj</a:t>
            </a: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2041525" y="5119688"/>
            <a:ext cx="11079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Mehadia</a:t>
            </a: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2498725" y="5805488"/>
            <a:ext cx="10311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Dobreta</a:t>
            </a:r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3717926" y="6186489"/>
            <a:ext cx="98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Craiova</a:t>
            </a:r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4556126" y="5500688"/>
            <a:ext cx="8330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Pitesti</a:t>
            </a:r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4251326" y="4662488"/>
            <a:ext cx="8098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Vilcea</a:t>
            </a:r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4114801" y="3200400"/>
            <a:ext cx="6912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Sibiu</a:t>
            </a:r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5622925" y="3290889"/>
            <a:ext cx="973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Fagaras</a:t>
            </a:r>
          </a:p>
        </p:txBody>
      </p:sp>
      <p:sp>
        <p:nvSpPr>
          <p:cNvPr id="32803" name="Text Box 35"/>
          <p:cNvSpPr txBox="1">
            <a:spLocks noChangeArrowheads="1"/>
          </p:cNvSpPr>
          <p:nvPr/>
        </p:nvSpPr>
        <p:spPr bwMode="auto">
          <a:xfrm>
            <a:off x="6232525" y="4814889"/>
            <a:ext cx="1284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/>
              <a:t>Bucharest</a:t>
            </a:r>
          </a:p>
        </p:txBody>
      </p:sp>
      <p:sp>
        <p:nvSpPr>
          <p:cNvPr id="32804" name="Text Box 36"/>
          <p:cNvSpPr txBox="1">
            <a:spLocks noChangeArrowheads="1"/>
          </p:cNvSpPr>
          <p:nvPr/>
        </p:nvSpPr>
        <p:spPr bwMode="auto">
          <a:xfrm>
            <a:off x="7680326" y="2376488"/>
            <a:ext cx="8908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Neamt</a:t>
            </a:r>
          </a:p>
        </p:txBody>
      </p: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8213726" y="2986089"/>
            <a:ext cx="549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Iasi</a:t>
            </a:r>
          </a:p>
        </p:txBody>
      </p:sp>
      <p:sp>
        <p:nvSpPr>
          <p:cNvPr id="32806" name="Text Box 38"/>
          <p:cNvSpPr txBox="1">
            <a:spLocks noChangeArrowheads="1"/>
          </p:cNvSpPr>
          <p:nvPr/>
        </p:nvSpPr>
        <p:spPr bwMode="auto">
          <a:xfrm>
            <a:off x="8747126" y="3824288"/>
            <a:ext cx="7939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Vaslui</a:t>
            </a:r>
          </a:p>
        </p:txBody>
      </p:sp>
      <p:sp>
        <p:nvSpPr>
          <p:cNvPr id="32807" name="Text Box 39"/>
          <p:cNvSpPr txBox="1">
            <a:spLocks noChangeArrowheads="1"/>
          </p:cNvSpPr>
          <p:nvPr/>
        </p:nvSpPr>
        <p:spPr bwMode="auto">
          <a:xfrm>
            <a:off x="8137526" y="4814889"/>
            <a:ext cx="1057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Urziceni</a:t>
            </a:r>
          </a:p>
        </p:txBody>
      </p:sp>
      <p:sp>
        <p:nvSpPr>
          <p:cNvPr id="32808" name="Text Box 40"/>
          <p:cNvSpPr txBox="1">
            <a:spLocks noChangeArrowheads="1"/>
          </p:cNvSpPr>
          <p:nvPr/>
        </p:nvSpPr>
        <p:spPr bwMode="auto">
          <a:xfrm>
            <a:off x="9128126" y="5348289"/>
            <a:ext cx="98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Hirsova</a:t>
            </a:r>
          </a:p>
        </p:txBody>
      </p:sp>
      <p:sp>
        <p:nvSpPr>
          <p:cNvPr id="32809" name="Text Box 41"/>
          <p:cNvSpPr txBox="1">
            <a:spLocks noChangeArrowheads="1"/>
          </p:cNvSpPr>
          <p:nvPr/>
        </p:nvSpPr>
        <p:spPr bwMode="auto">
          <a:xfrm>
            <a:off x="9432926" y="5957889"/>
            <a:ext cx="817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Eforie</a:t>
            </a:r>
          </a:p>
        </p:txBody>
      </p:sp>
      <p:sp>
        <p:nvSpPr>
          <p:cNvPr id="32810" name="Line 42"/>
          <p:cNvSpPr>
            <a:spLocks noChangeShapeType="1"/>
          </p:cNvSpPr>
          <p:nvPr/>
        </p:nvSpPr>
        <p:spPr bwMode="auto">
          <a:xfrm flipH="1">
            <a:off x="2895600" y="2819400"/>
            <a:ext cx="76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11" name="Line 43"/>
          <p:cNvSpPr>
            <a:spLocks noChangeShapeType="1"/>
          </p:cNvSpPr>
          <p:nvPr/>
        </p:nvSpPr>
        <p:spPr bwMode="auto">
          <a:xfrm flipH="1">
            <a:off x="2667000" y="3124200"/>
            <a:ext cx="76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12" name="Line 44"/>
          <p:cNvSpPr>
            <a:spLocks noChangeShapeType="1"/>
          </p:cNvSpPr>
          <p:nvPr/>
        </p:nvSpPr>
        <p:spPr bwMode="auto">
          <a:xfrm flipH="1">
            <a:off x="2590800" y="3581400"/>
            <a:ext cx="76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13" name="Line 45"/>
          <p:cNvSpPr>
            <a:spLocks noChangeShapeType="1"/>
          </p:cNvSpPr>
          <p:nvPr/>
        </p:nvSpPr>
        <p:spPr bwMode="auto">
          <a:xfrm>
            <a:off x="2590800" y="41910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14" name="Line 46"/>
          <p:cNvSpPr>
            <a:spLocks noChangeShapeType="1"/>
          </p:cNvSpPr>
          <p:nvPr/>
        </p:nvSpPr>
        <p:spPr bwMode="auto">
          <a:xfrm flipH="1">
            <a:off x="3124200" y="4800600"/>
            <a:ext cx="76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15" name="Line 47"/>
          <p:cNvSpPr>
            <a:spLocks noChangeShapeType="1"/>
          </p:cNvSpPr>
          <p:nvPr/>
        </p:nvSpPr>
        <p:spPr bwMode="auto">
          <a:xfrm>
            <a:off x="3124200" y="5334000"/>
            <a:ext cx="228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16" name="Line 48"/>
          <p:cNvSpPr>
            <a:spLocks noChangeShapeType="1"/>
          </p:cNvSpPr>
          <p:nvPr/>
        </p:nvSpPr>
        <p:spPr bwMode="auto">
          <a:xfrm>
            <a:off x="2743200" y="3505200"/>
            <a:ext cx="1447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17" name="Line 49"/>
          <p:cNvSpPr>
            <a:spLocks noChangeShapeType="1"/>
          </p:cNvSpPr>
          <p:nvPr/>
        </p:nvSpPr>
        <p:spPr bwMode="auto">
          <a:xfrm flipV="1">
            <a:off x="4343400" y="3505200"/>
            <a:ext cx="1143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18" name="Line 50"/>
          <p:cNvSpPr>
            <a:spLocks noChangeShapeType="1"/>
          </p:cNvSpPr>
          <p:nvPr/>
        </p:nvSpPr>
        <p:spPr bwMode="auto">
          <a:xfrm flipH="1">
            <a:off x="4191000" y="3810000"/>
            <a:ext cx="76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19" name="Line 51"/>
          <p:cNvSpPr>
            <a:spLocks noChangeShapeType="1"/>
          </p:cNvSpPr>
          <p:nvPr/>
        </p:nvSpPr>
        <p:spPr bwMode="auto">
          <a:xfrm flipH="1">
            <a:off x="4114800" y="5029200"/>
            <a:ext cx="76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20" name="Line 52"/>
          <p:cNvSpPr>
            <a:spLocks noChangeShapeType="1"/>
          </p:cNvSpPr>
          <p:nvPr/>
        </p:nvSpPr>
        <p:spPr bwMode="auto">
          <a:xfrm>
            <a:off x="3429000" y="57912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21" name="Line 53"/>
          <p:cNvSpPr>
            <a:spLocks noChangeShapeType="1"/>
          </p:cNvSpPr>
          <p:nvPr/>
        </p:nvSpPr>
        <p:spPr bwMode="auto">
          <a:xfrm>
            <a:off x="4267200" y="4953000"/>
            <a:ext cx="533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22" name="Line 54"/>
          <p:cNvSpPr>
            <a:spLocks noChangeShapeType="1"/>
          </p:cNvSpPr>
          <p:nvPr/>
        </p:nvSpPr>
        <p:spPr bwMode="auto">
          <a:xfrm flipH="1">
            <a:off x="4191000" y="54864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23" name="Line 55"/>
          <p:cNvSpPr>
            <a:spLocks noChangeShapeType="1"/>
          </p:cNvSpPr>
          <p:nvPr/>
        </p:nvSpPr>
        <p:spPr bwMode="auto">
          <a:xfrm>
            <a:off x="5562600" y="3581400"/>
            <a:ext cx="6858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24" name="Line 56"/>
          <p:cNvSpPr>
            <a:spLocks noChangeShapeType="1"/>
          </p:cNvSpPr>
          <p:nvPr/>
        </p:nvSpPr>
        <p:spPr bwMode="auto">
          <a:xfrm>
            <a:off x="4953000" y="54102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25" name="Line 57"/>
          <p:cNvSpPr>
            <a:spLocks noChangeShapeType="1"/>
          </p:cNvSpPr>
          <p:nvPr/>
        </p:nvSpPr>
        <p:spPr bwMode="auto">
          <a:xfrm flipH="1">
            <a:off x="5943600" y="5486400"/>
            <a:ext cx="30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26" name="Text Box 58"/>
          <p:cNvSpPr txBox="1">
            <a:spLocks noChangeArrowheads="1"/>
          </p:cNvSpPr>
          <p:nvPr/>
        </p:nvSpPr>
        <p:spPr bwMode="auto">
          <a:xfrm>
            <a:off x="5927725" y="6110289"/>
            <a:ext cx="973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Giurgiu</a:t>
            </a:r>
          </a:p>
        </p:txBody>
      </p:sp>
      <p:sp>
        <p:nvSpPr>
          <p:cNvPr id="32827" name="Line 59"/>
          <p:cNvSpPr>
            <a:spLocks noChangeShapeType="1"/>
          </p:cNvSpPr>
          <p:nvPr/>
        </p:nvSpPr>
        <p:spPr bwMode="auto">
          <a:xfrm>
            <a:off x="3124200" y="2743200"/>
            <a:ext cx="1219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28" name="Line 60"/>
          <p:cNvSpPr>
            <a:spLocks noChangeShapeType="1"/>
          </p:cNvSpPr>
          <p:nvPr/>
        </p:nvSpPr>
        <p:spPr bwMode="auto">
          <a:xfrm flipV="1">
            <a:off x="6324600" y="5257800"/>
            <a:ext cx="1600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29" name="Line 61"/>
          <p:cNvSpPr>
            <a:spLocks noChangeShapeType="1"/>
          </p:cNvSpPr>
          <p:nvPr/>
        </p:nvSpPr>
        <p:spPr bwMode="auto">
          <a:xfrm>
            <a:off x="7543800" y="274320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30" name="Line 62"/>
          <p:cNvSpPr>
            <a:spLocks noChangeShapeType="1"/>
          </p:cNvSpPr>
          <p:nvPr/>
        </p:nvSpPr>
        <p:spPr bwMode="auto">
          <a:xfrm>
            <a:off x="8153400" y="33528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31" name="Line 63"/>
          <p:cNvSpPr>
            <a:spLocks noChangeShapeType="1"/>
          </p:cNvSpPr>
          <p:nvPr/>
        </p:nvSpPr>
        <p:spPr bwMode="auto">
          <a:xfrm flipH="1">
            <a:off x="8001000" y="4038600"/>
            <a:ext cx="6096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32" name="Line 64"/>
          <p:cNvSpPr>
            <a:spLocks noChangeShapeType="1"/>
          </p:cNvSpPr>
          <p:nvPr/>
        </p:nvSpPr>
        <p:spPr bwMode="auto">
          <a:xfrm>
            <a:off x="8001000" y="5257800"/>
            <a:ext cx="914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2833" name="Line 65"/>
          <p:cNvSpPr>
            <a:spLocks noChangeShapeType="1"/>
          </p:cNvSpPr>
          <p:nvPr/>
        </p:nvSpPr>
        <p:spPr bwMode="auto">
          <a:xfrm>
            <a:off x="8991600" y="5562600"/>
            <a:ext cx="533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66" name="Rectangle 2"/>
          <p:cNvSpPr txBox="1">
            <a:spLocks noChangeArrowheads="1"/>
          </p:cNvSpPr>
          <p:nvPr/>
        </p:nvSpPr>
        <p:spPr bwMode="auto">
          <a:xfrm>
            <a:off x="2452662" y="214291"/>
            <a:ext cx="7380288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fa-IR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مثال</a:t>
            </a:r>
            <a:endParaRPr kumimoji="1" lang="en-US" sz="2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6602</TotalTime>
  <Words>1576</Words>
  <Application>Microsoft Office PowerPoint</Application>
  <PresentationFormat>Widescreen</PresentationFormat>
  <Paragraphs>408</Paragraphs>
  <Slides>54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Arial</vt:lpstr>
      <vt:lpstr>B Jadid</vt:lpstr>
      <vt:lpstr>Calibri</vt:lpstr>
      <vt:lpstr>Calibri Light</vt:lpstr>
      <vt:lpstr>Homa</vt:lpstr>
      <vt:lpstr>Lotus</vt:lpstr>
      <vt:lpstr>Times New Roman</vt:lpstr>
      <vt:lpstr>Times New Roman (Hebrew)</vt:lpstr>
      <vt:lpstr>Wingdings</vt:lpstr>
      <vt:lpstr>Zar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Breath-first search</vt:lpstr>
      <vt:lpstr>PowerPoint Presentation</vt:lpstr>
      <vt:lpstr>Breadth-first search</vt:lpstr>
      <vt:lpstr>Deterministic, Fully-Observable (Single-Agent)  Search  Problems</vt:lpstr>
      <vt:lpstr>Formalizing Route Planning in Romania</vt:lpstr>
      <vt:lpstr>Breadth-first search</vt:lpstr>
      <vt:lpstr>Breadth-first search</vt:lpstr>
      <vt:lpstr>Breadth-first search</vt:lpstr>
      <vt:lpstr>PowerPoint Presentation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Depth-first search</vt:lpstr>
      <vt:lpstr>Deterministic, Fully-Observable (Single-Agent)  Search  Problems</vt:lpstr>
      <vt:lpstr>Depth-first search</vt:lpstr>
      <vt:lpstr>Depth-first search</vt:lpstr>
      <vt:lpstr>Depth-first search</vt:lpstr>
      <vt:lpstr>Depth-first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iman zabbah</dc:creator>
  <cp:lastModifiedBy>Administrator</cp:lastModifiedBy>
  <cp:revision>38</cp:revision>
  <dcterms:created xsi:type="dcterms:W3CDTF">2021-03-10T06:22:03Z</dcterms:created>
  <dcterms:modified xsi:type="dcterms:W3CDTF">2025-10-21T08:05:56Z</dcterms:modified>
</cp:coreProperties>
</file>